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3.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4.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5.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6.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7.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8.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9.xml" ContentType="application/vnd.openxmlformats-officedocument.theme+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0.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8"/>
    <p:sldMasterId id="2147484336" r:id="rId9"/>
    <p:sldMasterId id="2147484387" r:id="rId10"/>
    <p:sldMasterId id="2147484438" r:id="rId11"/>
    <p:sldMasterId id="2147484489" r:id="rId12"/>
    <p:sldMasterId id="2147484540" r:id="rId13"/>
    <p:sldMasterId id="2147484558" r:id="rId14"/>
    <p:sldMasterId id="2147484585" r:id="rId15"/>
    <p:sldMasterId id="2147484607" r:id="rId16"/>
    <p:sldMasterId id="2147484630" r:id="rId17"/>
    <p:sldMasterId id="2147484652" r:id="rId18"/>
  </p:sldMasterIdLst>
  <p:notesMasterIdLst>
    <p:notesMasterId r:id="rId73"/>
  </p:notesMasterIdLst>
  <p:handoutMasterIdLst>
    <p:handoutMasterId r:id="rId74"/>
  </p:handoutMasterIdLst>
  <p:sldIdLst>
    <p:sldId id="256" r:id="rId19"/>
    <p:sldId id="260" r:id="rId20"/>
    <p:sldId id="318" r:id="rId21"/>
    <p:sldId id="261" r:id="rId22"/>
    <p:sldId id="268" r:id="rId23"/>
    <p:sldId id="259" r:id="rId24"/>
    <p:sldId id="282" r:id="rId25"/>
    <p:sldId id="283" r:id="rId26"/>
    <p:sldId id="277" r:id="rId27"/>
    <p:sldId id="278" r:id="rId28"/>
    <p:sldId id="279" r:id="rId29"/>
    <p:sldId id="280" r:id="rId30"/>
    <p:sldId id="319" r:id="rId31"/>
    <p:sldId id="281" r:id="rId32"/>
    <p:sldId id="290" r:id="rId33"/>
    <p:sldId id="291" r:id="rId34"/>
    <p:sldId id="292" r:id="rId35"/>
    <p:sldId id="293" r:id="rId36"/>
    <p:sldId id="294" r:id="rId37"/>
    <p:sldId id="270" r:id="rId38"/>
    <p:sldId id="295" r:id="rId39"/>
    <p:sldId id="284" r:id="rId40"/>
    <p:sldId id="285" r:id="rId41"/>
    <p:sldId id="286" r:id="rId42"/>
    <p:sldId id="287" r:id="rId43"/>
    <p:sldId id="288" r:id="rId44"/>
    <p:sldId id="289" r:id="rId45"/>
    <p:sldId id="296" r:id="rId46"/>
    <p:sldId id="320" r:id="rId47"/>
    <p:sldId id="321" r:id="rId48"/>
    <p:sldId id="297" r:id="rId49"/>
    <p:sldId id="298" r:id="rId50"/>
    <p:sldId id="317" r:id="rId51"/>
    <p:sldId id="299" r:id="rId52"/>
    <p:sldId id="300" r:id="rId53"/>
    <p:sldId id="322" r:id="rId54"/>
    <p:sldId id="301" r:id="rId55"/>
    <p:sldId id="302" r:id="rId56"/>
    <p:sldId id="303" r:id="rId57"/>
    <p:sldId id="304" r:id="rId58"/>
    <p:sldId id="305" r:id="rId59"/>
    <p:sldId id="306" r:id="rId60"/>
    <p:sldId id="310" r:id="rId61"/>
    <p:sldId id="309" r:id="rId62"/>
    <p:sldId id="307" r:id="rId63"/>
    <p:sldId id="308" r:id="rId64"/>
    <p:sldId id="311" r:id="rId65"/>
    <p:sldId id="312" r:id="rId66"/>
    <p:sldId id="313" r:id="rId67"/>
    <p:sldId id="314" r:id="rId68"/>
    <p:sldId id="315" r:id="rId69"/>
    <p:sldId id="316" r:id="rId70"/>
    <p:sldId id="274" r:id="rId71"/>
    <p:sldId id="267" r:id="rId72"/>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Author" initials="A" lastIdx="2"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217A"/>
    <a:srgbClr val="0A79D2"/>
    <a:srgbClr val="404040"/>
    <a:srgbClr val="EAEAEA"/>
    <a:srgbClr val="00188F"/>
    <a:srgbClr val="00176B"/>
    <a:srgbClr val="E3008C"/>
    <a:srgbClr val="FFB900"/>
    <a:srgbClr val="107C1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5455" autoAdjust="0"/>
  </p:normalViewPr>
  <p:slideViewPr>
    <p:cSldViewPr>
      <p:cViewPr varScale="1">
        <p:scale>
          <a:sx n="113" d="100"/>
          <a:sy n="113" d="100"/>
        </p:scale>
        <p:origin x="252" y="102"/>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2" d="100"/>
          <a:sy n="82" d="100"/>
        </p:scale>
        <p:origin x="315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6.xml"/><Relationship Id="rId18" Type="http://schemas.openxmlformats.org/officeDocument/2006/relationships/slideMaster" Target="slideMasters/slideMaster11.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63" Type="http://schemas.openxmlformats.org/officeDocument/2006/relationships/slide" Target="slides/slide45.xml"/><Relationship Id="rId68" Type="http://schemas.openxmlformats.org/officeDocument/2006/relationships/slide" Target="slides/slide50.xml"/><Relationship Id="rId76"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slide" Target="slides/slide53.xml"/><Relationship Id="rId2" Type="http://schemas.openxmlformats.org/officeDocument/2006/relationships/customXml" Target="../customXml/item2.xml"/><Relationship Id="rId16" Type="http://schemas.openxmlformats.org/officeDocument/2006/relationships/slideMaster" Target="slideMasters/slideMaster9.xml"/><Relationship Id="rId29" Type="http://schemas.openxmlformats.org/officeDocument/2006/relationships/slide" Target="slides/slide11.xml"/><Relationship Id="rId11" Type="http://schemas.openxmlformats.org/officeDocument/2006/relationships/slideMaster" Target="slideMasters/slideMaster4.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slide" Target="slides/slide48.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43.xml"/><Relationship Id="rId10" Type="http://schemas.openxmlformats.org/officeDocument/2006/relationships/slideMaster" Target="slideMasters/slideMaster3.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2.xml"/><Relationship Id="rId14" Type="http://schemas.openxmlformats.org/officeDocument/2006/relationships/slideMaster" Target="slideMasters/slideMaster7.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slide" Target="slides/slide51.xml"/><Relationship Id="rId77" Type="http://schemas.openxmlformats.org/officeDocument/2006/relationships/viewProps" Target="viewProps.xml"/><Relationship Id="rId8" Type="http://schemas.openxmlformats.org/officeDocument/2006/relationships/slideMaster" Target="slideMasters/slideMaster1.xml"/><Relationship Id="rId51" Type="http://schemas.openxmlformats.org/officeDocument/2006/relationships/slide" Target="slides/slide33.xml"/><Relationship Id="rId72" Type="http://schemas.openxmlformats.org/officeDocument/2006/relationships/slide" Target="slides/slide54.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8.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Build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2/22/2016 5:05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Build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2/22/2016 5:05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blogs.msdn.com/b/windowsappdev/archive/2012/05/24/being-productive-in-the-background-background-tasks.aspx"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msdn.microsoft.com/en-us/library/windows/desktop/aa366541(v=vs.85).aspx"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blogs.msdn.com/b/b8/archive/2012/04/17/reclaiming-memory-from-metro-style-apps.aspx"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msdn.microsoft.com/en-us/library/ff817008(v=vs.92).aspx"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channel9.msdn.com/Events/TechEd/NorthAmerica/2011/WCL405"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blogs.msdn.com/b/mspfe/archive/2013/06/17/suspend-and-resume-in-winrt.aspx"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a:xfrm>
            <a:off x="374082" y="4171363"/>
            <a:ext cx="5922383" cy="5088525"/>
          </a:xfrm>
          <a:prstGeom prst="rect">
            <a:avLst/>
          </a:prstGeom>
        </p:spPr>
        <p:txBody>
          <a:bodyPr/>
          <a:lstStyle/>
          <a:p>
            <a:pPr marL="0" indent="0">
              <a:buNone/>
            </a:pPr>
            <a:r>
              <a:rPr lang="en-US" dirty="0" smtClean="0"/>
              <a:t>As </a:t>
            </a:r>
            <a:r>
              <a:rPr lang="en-US" dirty="0"/>
              <a:t>a developer, you have to know how Windows manages your app lifetime </a:t>
            </a:r>
            <a:r>
              <a:rPr lang="en-US" dirty="0">
                <a:solidFill>
                  <a:srgbClr val="FF0000"/>
                </a:solidFill>
              </a:rPr>
              <a:t>and how to be a good citizen</a:t>
            </a:r>
            <a:r>
              <a:rPr lang="en-US" dirty="0"/>
              <a:t>. </a:t>
            </a:r>
          </a:p>
        </p:txBody>
      </p:sp>
      <p:sp>
        <p:nvSpPr>
          <p:cNvPr id="4" name="Slide Number Placeholder 3"/>
          <p:cNvSpPr>
            <a:spLocks noGrp="1"/>
          </p:cNvSpPr>
          <p:nvPr>
            <p:ph type="sldNum" sz="quarter" idx="10"/>
          </p:nvPr>
        </p:nvSpPr>
        <p:spPr>
          <a:xfrm>
            <a:off x="5994053" y="9258196"/>
            <a:ext cx="664465" cy="487363"/>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Rectangle 4"/>
          <p:cNvSpPr/>
          <p:nvPr/>
        </p:nvSpPr>
        <p:spPr>
          <a:xfrm>
            <a:off x="-2902470" y="4171363"/>
            <a:ext cx="3083361" cy="1277273"/>
          </a:xfrm>
          <a:prstGeom prst="rect">
            <a:avLst/>
          </a:prstGeom>
          <a:solidFill>
            <a:srgbClr val="FCD5B5"/>
          </a:solidFill>
          <a:effectLst>
            <a:outerShdw blurRad="190500" dist="76200" dir="2700000" algn="tl">
              <a:srgbClr val="646464"/>
            </a:outerShdw>
          </a:effectLst>
        </p:spPr>
        <p:txBody>
          <a:bodyPr>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Calibri"/>
                <a:ea typeface="+mn-ea"/>
                <a:cs typeface="+mn-cs"/>
              </a:rPr>
              <a:t>[EDITOR] Vinod.K</a:t>
            </a:r>
            <a:r>
              <a:rPr kumimoji="0" lang="en-US" sz="11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smtClean="0">
                <a:ln>
                  <a:noFill/>
                </a:ln>
                <a:solidFill>
                  <a:prstClr val="black"/>
                </a:solidFill>
                <a:effectLst/>
                <a:uLnTx/>
                <a:uFillTx/>
                <a:latin typeface="Calibri"/>
                <a:ea typeface="+mn-ea"/>
                <a:cs typeface="+mn-cs"/>
              </a:rPr>
              <a:t>Friday, December 06, 2013
</a:t>
            </a:r>
            <a:r>
              <a:rPr kumimoji="0" lang="en-US" sz="1100" b="0" i="0" u="none" strike="noStrike" kern="1200" cap="none" spc="0" normalizeH="0" baseline="0" noProof="0" dirty="0">
                <a:ln>
                  <a:noFill/>
                </a:ln>
                <a:solidFill>
                  <a:prstClr val="black"/>
                </a:solidFill>
                <a:effectLst/>
                <a:uLnTx/>
                <a:uFillTx/>
                <a:latin typeface="Calibri"/>
                <a:ea typeface="+mn-ea"/>
                <a:cs typeface="+mn-cs"/>
              </a:rPr>
              <a:t>WSA needs to be expanded</a:t>
            </a:r>
            <a:r>
              <a:rPr kumimoji="0" lang="en-US" sz="1100" b="0" i="0" u="none" strike="noStrike" kern="1200" cap="none" spc="0" normalizeH="0" baseline="0" noProof="0" dirty="0" smtClean="0">
                <a:ln>
                  <a:noFill/>
                </a:ln>
                <a:solidFill>
                  <a:prstClr val="black"/>
                </a:solidFill>
                <a:effectLst/>
                <a:uLnTx/>
                <a:uFillTx/>
                <a:latin typeface="Calibri"/>
                <a:ea typeface="+mn-ea"/>
                <a:cs typeface="+mn-cs"/>
              </a:rPr>
              <a:t>.</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Calibri"/>
                <a:ea typeface="+mn-ea"/>
                <a:cs typeface="+mn-cs"/>
              </a:rPr>
              <a:t>Also, “</a:t>
            </a:r>
            <a:r>
              <a:rPr kumimoji="0" lang="en-IN" sz="1100" b="0" i="0" u="none" strike="noStrike" kern="1200" cap="none" spc="0" normalizeH="0" baseline="0" noProof="0" dirty="0">
                <a:ln>
                  <a:noFill/>
                </a:ln>
                <a:solidFill>
                  <a:prstClr val="black"/>
                </a:solidFill>
                <a:effectLst/>
                <a:uLnTx/>
                <a:uFillTx/>
                <a:latin typeface="Calibri"/>
                <a:ea typeface="+mn-ea"/>
                <a:cs typeface="+mn-cs"/>
              </a:rPr>
              <a:t>and how to be a good </a:t>
            </a:r>
            <a:r>
              <a:rPr kumimoji="0" lang="en-IN" sz="1100" b="0" i="0" u="none" strike="noStrike" kern="1200" cap="none" spc="0" normalizeH="0" baseline="0" noProof="0" dirty="0" smtClean="0">
                <a:ln>
                  <a:noFill/>
                </a:ln>
                <a:solidFill>
                  <a:prstClr val="black"/>
                </a:solidFill>
                <a:effectLst/>
                <a:uLnTx/>
                <a:uFillTx/>
                <a:latin typeface="Calibri"/>
                <a:ea typeface="+mn-ea"/>
                <a:cs typeface="+mn-cs"/>
              </a:rPr>
              <a:t>citizen” seems somewhat out of context here. Is it relevant?</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4855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p:txBody>
          <a:bodyPr/>
          <a:lstStyle/>
          <a:p>
            <a:r>
              <a:rPr lang="en-US" dirty="0" smtClean="0"/>
              <a:t>Min time depends on the resources on the system; bigger systems</a:t>
            </a:r>
            <a:r>
              <a:rPr lang="en-US" baseline="0" dirty="0" smtClean="0"/>
              <a:t> get more time: sometimes even never suspended</a:t>
            </a:r>
          </a:p>
          <a:p>
            <a:endParaRPr lang="en-US" baseline="0" dirty="0" smtClean="0">
              <a:sym typeface="Wingdings" panose="05000000000000000000" pitchFamily="2" charset="2"/>
            </a:endParaRPr>
          </a:p>
          <a:p>
            <a:r>
              <a:rPr lang="en-US" b="1" baseline="0" dirty="0" smtClean="0"/>
              <a:t>2 extended execution:</a:t>
            </a:r>
          </a:p>
          <a:p>
            <a:pPr marL="228600" indent="-228600">
              <a:buAutoNum type="arabicPeriod"/>
            </a:pPr>
            <a:r>
              <a:rPr lang="en-US" baseline="0" dirty="0" smtClean="0"/>
              <a:t>At Suspending event time </a:t>
            </a:r>
            <a:r>
              <a:rPr lang="en-US" baseline="0" dirty="0" smtClean="0">
                <a:sym typeface="Wingdings" panose="05000000000000000000" pitchFamily="2" charset="2"/>
              </a:rPr>
              <a:t> I need more time than the 5s</a:t>
            </a:r>
          </a:p>
          <a:p>
            <a:pPr marL="228600" indent="-228600">
              <a:buAutoNum type="arabicPeriod"/>
            </a:pPr>
            <a:r>
              <a:rPr lang="en-US" baseline="0" dirty="0" smtClean="0">
                <a:sym typeface="Wingdings" panose="05000000000000000000" pitchFamily="2" charset="2"/>
              </a:rPr>
              <a:t>At foreground time  I need to ALWAYS run (I won’t get the Suspending event but just the Revoked first and then the Suspending just before being terminated)</a:t>
            </a:r>
          </a:p>
          <a:p>
            <a:pPr marL="0" indent="0">
              <a:buNone/>
            </a:pPr>
            <a:endParaRPr lang="en-US" dirty="0"/>
          </a:p>
        </p:txBody>
      </p:sp>
      <p:sp>
        <p:nvSpPr>
          <p:cNvPr id="4" name="Header Placeholder 3"/>
          <p:cNvSpPr>
            <a:spLocks noGrp="1"/>
          </p:cNvSpPr>
          <p:nvPr>
            <p:ph type="hdr" sz="quarter" idx="10"/>
          </p:nvPr>
        </p:nvSpPr>
        <p:spPr>
          <a:xfrm>
            <a:off x="0" y="0"/>
            <a:ext cx="2886026" cy="487363"/>
          </a:xfrm>
          <a:prstGeom prst="rect">
            <a:avLst/>
          </a:prstGeom>
        </p:spPr>
        <p:txBody>
          <a:bodyPr/>
          <a:lstStyle/>
          <a:p>
            <a:pPr defTabSz="914363"/>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a:xfrm>
            <a:off x="0" y="9259888"/>
            <a:ext cx="5749851" cy="379448"/>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772492" y="0"/>
            <a:ext cx="2886026" cy="487363"/>
          </a:xfrm>
          <a:prstGeom prst="rect">
            <a:avLst/>
          </a:prstGeom>
        </p:spPr>
        <p:txBody>
          <a:bodyPr/>
          <a:lstStyle/>
          <a:p>
            <a:pPr defTabSz="914363"/>
            <a:fld id="{9F00D60D-1703-4D24-8308-FEE06A50A69C}" type="datetime1">
              <a:rPr lang="en-US" smtClean="0">
                <a:solidFill>
                  <a:prstClr val="black"/>
                </a:solidFill>
              </a:rPr>
              <a:pPr defTabSz="914363"/>
              <a:t>2/22/2016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915296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At Suspending event time </a:t>
            </a:r>
            <a:r>
              <a:rPr lang="en-US" baseline="0" dirty="0" smtClean="0">
                <a:sym typeface="Wingdings" panose="05000000000000000000" pitchFamily="2" charset="2"/>
              </a:rPr>
              <a:t> I need more time than the 5s</a:t>
            </a:r>
          </a:p>
          <a:p>
            <a:pPr marL="0" indent="0">
              <a:buNone/>
            </a:pPr>
            <a:endParaRPr lang="en-US" dirty="0"/>
          </a:p>
        </p:txBody>
      </p:sp>
      <p:sp>
        <p:nvSpPr>
          <p:cNvPr id="4" name="Header Placeholder 3"/>
          <p:cNvSpPr>
            <a:spLocks noGrp="1"/>
          </p:cNvSpPr>
          <p:nvPr>
            <p:ph type="hdr" sz="quarter" idx="10"/>
          </p:nvPr>
        </p:nvSpPr>
        <p:spPr>
          <a:xfrm>
            <a:off x="0" y="0"/>
            <a:ext cx="2886026" cy="487363"/>
          </a:xfrm>
          <a:prstGeom prst="rect">
            <a:avLst/>
          </a:prstGeom>
        </p:spPr>
        <p:txBody>
          <a:bodyPr/>
          <a:lstStyle/>
          <a:p>
            <a:pPr defTabSz="914363"/>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a:xfrm>
            <a:off x="0" y="9259888"/>
            <a:ext cx="5749851" cy="379448"/>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772492" y="0"/>
            <a:ext cx="2886026" cy="487363"/>
          </a:xfrm>
          <a:prstGeom prst="rect">
            <a:avLst/>
          </a:prstGeom>
        </p:spPr>
        <p:txBody>
          <a:bodyPr/>
          <a:lstStyle/>
          <a:p>
            <a:pPr defTabSz="914363"/>
            <a:fld id="{9F00D60D-1703-4D24-8308-FEE06A50A69C}" type="datetime1">
              <a:rPr lang="en-US" smtClean="0">
                <a:solidFill>
                  <a:prstClr val="black"/>
                </a:solidFill>
              </a:rPr>
              <a:pPr defTabSz="914363"/>
              <a:t>2/22/2016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702241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p:txBody>
          <a:bodyPr/>
          <a:lstStyle/>
          <a:p>
            <a:pPr marL="0" indent="0">
              <a:buNone/>
            </a:pPr>
            <a:r>
              <a:rPr lang="en-US" baseline="0" dirty="0" smtClean="0">
                <a:sym typeface="Wingdings" panose="05000000000000000000" pitchFamily="2" charset="2"/>
              </a:rPr>
              <a:t>At foreground time  I need to ALWAYS run (I won’t get the Suspending event but just the Revoked first and then the Suspending just before being terminated)</a:t>
            </a:r>
          </a:p>
          <a:p>
            <a:pPr marL="0" indent="0">
              <a:buNone/>
            </a:pPr>
            <a:endParaRPr lang="en-US" dirty="0" smtClean="0"/>
          </a:p>
          <a:p>
            <a:pPr marL="0" indent="0">
              <a:buNone/>
            </a:pPr>
            <a:endParaRPr lang="en-US" dirty="0"/>
          </a:p>
        </p:txBody>
      </p:sp>
      <p:sp>
        <p:nvSpPr>
          <p:cNvPr id="4" name="Header Placeholder 3"/>
          <p:cNvSpPr>
            <a:spLocks noGrp="1"/>
          </p:cNvSpPr>
          <p:nvPr>
            <p:ph type="hdr" sz="quarter" idx="10"/>
          </p:nvPr>
        </p:nvSpPr>
        <p:spPr>
          <a:xfrm>
            <a:off x="0" y="0"/>
            <a:ext cx="2886026" cy="487363"/>
          </a:xfrm>
          <a:prstGeom prst="rect">
            <a:avLst/>
          </a:prstGeom>
        </p:spPr>
        <p:txBody>
          <a:bodyPr/>
          <a:lstStyle/>
          <a:p>
            <a:pPr defTabSz="914363"/>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a:xfrm>
            <a:off x="0" y="9259888"/>
            <a:ext cx="5749851" cy="379448"/>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772492" y="0"/>
            <a:ext cx="2886026" cy="487363"/>
          </a:xfrm>
          <a:prstGeom prst="rect">
            <a:avLst/>
          </a:prstGeom>
        </p:spPr>
        <p:txBody>
          <a:bodyPr/>
          <a:lstStyle/>
          <a:p>
            <a:pPr defTabSz="914363"/>
            <a:fld id="{9F00D60D-1703-4D24-8308-FEE06A50A69C}" type="datetime1">
              <a:rPr lang="en-US" smtClean="0">
                <a:solidFill>
                  <a:prstClr val="black"/>
                </a:solidFill>
              </a:rPr>
              <a:pPr defTabSz="914363"/>
              <a:t>2/22/2016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155633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74082" y="4171363"/>
            <a:ext cx="5922383" cy="5088525"/>
          </a:xfrm>
          <a:prstGeom prst="rect">
            <a:avLst/>
          </a:prstGeom>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If the previous APIs are not enough, you can define background tasks to run even when you are is not </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sym typeface="Wingdings" panose="05000000000000000000" pitchFamily="2" charset="2"/>
              </a:rPr>
              <a:t> </a:t>
            </a:r>
            <a:r>
              <a:rPr lang="en-US" baseline="0" dirty="0" smtClean="0"/>
              <a:t>Green boxes code runs in parallel to the App or while suspended/terminated</a:t>
            </a:r>
            <a:endParaRPr lang="en-US" dirty="0" smtClean="0"/>
          </a:p>
          <a:p>
            <a:endParaRPr lang="en-US" dirty="0" smtClean="0"/>
          </a:p>
          <a:p>
            <a:r>
              <a:rPr lang="en-US" dirty="0" smtClean="0"/>
              <a:t>Read http://blogs.msdn.com/b/windowsappdev/archive/2012/05/24/being-productive-in-the-background-background-tasks.aspx for</a:t>
            </a:r>
            <a:r>
              <a:rPr lang="en-US" baseline="0" dirty="0" smtClean="0"/>
              <a:t> more details</a:t>
            </a: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a:xfrm>
            <a:off x="5994053" y="9258196"/>
            <a:ext cx="664465" cy="487363"/>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Rectangle 4"/>
          <p:cNvSpPr/>
          <p:nvPr/>
        </p:nvSpPr>
        <p:spPr>
          <a:xfrm>
            <a:off x="875674" y="4259005"/>
            <a:ext cx="4933377" cy="475372"/>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prstClr val="black"/>
                </a:solidFill>
                <a:effectLst/>
                <a:uLnTx/>
                <a:uFillTx/>
                <a:latin typeface="Calibri"/>
                <a:ea typeface="+mn-ea"/>
                <a:cs typeface="+mn-cs"/>
              </a:rPr>
              <a:t>Note: </a:t>
            </a:r>
            <a:r>
              <a:rPr kumimoji="0" lang="en-US" sz="1100" b="0" i="0" u="none" strike="noStrike" kern="1200" cap="none" spc="0" normalizeH="0" baseline="0" noProof="0" dirty="0" smtClean="0">
                <a:ln>
                  <a:noFill/>
                </a:ln>
                <a:solidFill>
                  <a:prstClr val="black"/>
                </a:solidFill>
                <a:effectLst/>
                <a:uLnTx/>
                <a:uFillTx/>
                <a:latin typeface="Calibri"/>
                <a:ea typeface="+mn-ea"/>
                <a:cs typeface="+mn-cs"/>
              </a:rPr>
              <a:t>They </a:t>
            </a:r>
            <a:r>
              <a:rPr kumimoji="0" lang="en-US" sz="1100" b="0" i="0" u="none" strike="noStrike" kern="1200" cap="none" spc="0" normalizeH="0" baseline="0" noProof="0" dirty="0">
                <a:ln>
                  <a:noFill/>
                </a:ln>
                <a:solidFill>
                  <a:prstClr val="black"/>
                </a:solidFill>
                <a:effectLst/>
                <a:uLnTx/>
                <a:uFillTx/>
                <a:latin typeface="Calibri"/>
                <a:ea typeface="+mn-ea"/>
                <a:cs typeface="+mn-cs"/>
              </a:rPr>
              <a:t>are not supposed to communicate with each other, but it is possible either by Progress/Completed/Canceled  events or by file. </a:t>
            </a:r>
            <a:endParaRPr kumimoji="0" lang="en-US"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7" name="Rectangle 6"/>
          <p:cNvSpPr/>
          <p:nvPr/>
        </p:nvSpPr>
        <p:spPr>
          <a:xfrm>
            <a:off x="875674" y="5303352"/>
            <a:ext cx="4933377" cy="642470"/>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For more information, see: </a:t>
            </a:r>
            <a:r>
              <a:rPr kumimoji="0" lang="en-US" sz="1100" b="0" i="0" u="sng" strike="noStrike" kern="1200" cap="none" spc="0" normalizeH="0" baseline="0" noProof="0" dirty="0">
                <a:ln>
                  <a:noFill/>
                </a:ln>
                <a:solidFill>
                  <a:prstClr val="white"/>
                </a:solidFill>
                <a:effectLst/>
                <a:uLnTx/>
                <a:uFillTx/>
                <a:latin typeface="Calibri"/>
                <a:ea typeface="+mn-ea"/>
                <a:cs typeface="+mn-cs"/>
                <a:hlinkClick r:id="rId3"/>
              </a:rPr>
              <a:t>http://blogs.msdn.com/b/windowsappdev/archive/2012/05/24/being-productive-in-the-background-background-tasks.aspx</a:t>
            </a:r>
            <a:r>
              <a:rPr kumimoji="0" lang="en-US" sz="1100" b="0" i="0" u="none" strike="noStrike" kern="1200" cap="none" spc="0" normalizeH="0" baseline="0" noProof="0" dirty="0">
                <a:ln>
                  <a:noFill/>
                </a:ln>
                <a:solidFill>
                  <a:prstClr val="white"/>
                </a:solidFill>
                <a:effectLst/>
                <a:uLnTx/>
                <a:uFillTx/>
                <a:latin typeface="Calibri"/>
                <a:ea typeface="+mn-ea"/>
                <a:cs typeface="+mn-cs"/>
              </a:rPr>
              <a:t>.</a:t>
            </a:r>
          </a:p>
        </p:txBody>
      </p:sp>
    </p:spTree>
    <p:extLst>
      <p:ext uri="{BB962C8B-B14F-4D97-AF65-F5344CB8AC3E}">
        <p14:creationId xmlns:p14="http://schemas.microsoft.com/office/powerpoint/2010/main" val="2474745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74082" y="4171363"/>
            <a:ext cx="5922383" cy="5088525"/>
          </a:xfrm>
          <a:prstGeom prst="rect">
            <a:avLst/>
          </a:prstGeom>
        </p:spPr>
        <p:txBody>
          <a:bodyPr/>
          <a:lstStyle/>
          <a:p>
            <a:r>
              <a:rPr lang="en-US" b="1" dirty="0"/>
              <a:t>Animated </a:t>
            </a:r>
            <a:r>
              <a:rPr lang="en-US" b="1" dirty="0" smtClean="0"/>
              <a:t>Slide</a:t>
            </a:r>
            <a:r>
              <a:rPr lang="en-US" b="1" baseline="0" dirty="0" smtClean="0"/>
              <a:t> to describe the different steps of having a background task to run</a:t>
            </a:r>
            <a:endParaRPr lang="en-US" b="1" dirty="0"/>
          </a:p>
          <a:p>
            <a:pPr lvl="1"/>
            <a:r>
              <a:rPr lang="en-US" dirty="0"/>
              <a:t>Your app registers trigger with windows</a:t>
            </a:r>
          </a:p>
          <a:p>
            <a:pPr lvl="1"/>
            <a:r>
              <a:rPr lang="en-US" dirty="0"/>
              <a:t>App can be suspended (fade to 50% transparent)</a:t>
            </a:r>
          </a:p>
          <a:p>
            <a:pPr lvl="1"/>
            <a:r>
              <a:rPr lang="en-US" dirty="0"/>
              <a:t>App can be terminated (app block disappears)</a:t>
            </a:r>
          </a:p>
          <a:p>
            <a:pPr lvl="1"/>
            <a:r>
              <a:rPr lang="en-US" dirty="0"/>
              <a:t>Trigger (lightning) fires</a:t>
            </a:r>
          </a:p>
          <a:p>
            <a:pPr lvl="1"/>
            <a:r>
              <a:rPr lang="en-US" dirty="0"/>
              <a:t>Windows creates the process</a:t>
            </a:r>
          </a:p>
          <a:p>
            <a:pPr lvl="1"/>
            <a:r>
              <a:rPr lang="en-US" dirty="0"/>
              <a:t>Loads up the </a:t>
            </a:r>
            <a:r>
              <a:rPr lang="en-US" dirty="0" smtClean="0"/>
              <a:t>Windows Runtime component</a:t>
            </a:r>
            <a:endParaRPr lang="en-US" dirty="0"/>
          </a:p>
          <a:p>
            <a:pPr lvl="1"/>
            <a:r>
              <a:rPr lang="en-US" dirty="0"/>
              <a:t>Calls Run()</a:t>
            </a:r>
          </a:p>
          <a:p>
            <a:pPr lvl="1"/>
            <a:r>
              <a:rPr lang="en-US" dirty="0"/>
              <a:t>Background process is torn down</a:t>
            </a:r>
          </a:p>
        </p:txBody>
      </p:sp>
      <p:sp>
        <p:nvSpPr>
          <p:cNvPr id="4" name="Slide Number Placeholder 3"/>
          <p:cNvSpPr>
            <a:spLocks noGrp="1"/>
          </p:cNvSpPr>
          <p:nvPr>
            <p:ph type="sldNum" sz="quarter" idx="10"/>
          </p:nvPr>
        </p:nvSpPr>
        <p:spPr>
          <a:xfrm>
            <a:off x="5994053" y="9258196"/>
            <a:ext cx="664465" cy="487363"/>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0555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74082" y="4171363"/>
            <a:ext cx="5922383" cy="5088525"/>
          </a:xfrm>
          <a:prstGeom prst="rect">
            <a:avLst/>
          </a:prstGeom>
        </p:spPr>
        <p:txBody>
          <a:bodyPr/>
          <a:lstStyle/>
          <a:p>
            <a:pPr marL="0" indent="0">
              <a:buNone/>
            </a:pPr>
            <a:r>
              <a:rPr lang="en-US" dirty="0" smtClean="0"/>
              <a:t>TODO: check if the VS 2015 RTM comes with a GUI manifest editor or… raw XML</a:t>
            </a:r>
          </a:p>
          <a:p>
            <a:pPr marL="0" indent="0">
              <a:buNone/>
            </a:pPr>
            <a:endParaRPr lang="en-US" dirty="0" smtClean="0"/>
          </a:p>
          <a:p>
            <a:pPr marL="0" indent="0">
              <a:buNone/>
            </a:pPr>
            <a:r>
              <a:rPr lang="en-US" b="1" dirty="0" smtClean="0"/>
              <a:t>Triggers is the way</a:t>
            </a:r>
            <a:r>
              <a:rPr lang="en-US" b="1" baseline="0" dirty="0" smtClean="0"/>
              <a:t> to tell Windows when to start the background task</a:t>
            </a:r>
          </a:p>
          <a:p>
            <a:pPr marL="0" indent="0">
              <a:buNone/>
            </a:pPr>
            <a:endParaRPr lang="en-US" dirty="0" smtClean="0"/>
          </a:p>
          <a:p>
            <a:pPr marL="0" indent="0">
              <a:buNone/>
            </a:pPr>
            <a:r>
              <a:rPr lang="en-US" dirty="0" smtClean="0"/>
              <a:t>Demo (previous slide) </a:t>
            </a:r>
          </a:p>
          <a:p>
            <a:pPr marL="0" indent="0">
              <a:buNone/>
            </a:pPr>
            <a:r>
              <a:rPr lang="en-US" dirty="0" smtClean="0"/>
              <a:t>Requirements for non-lock screen</a:t>
            </a:r>
            <a:r>
              <a:rPr lang="en-US" baseline="0" dirty="0" smtClean="0"/>
              <a:t> app triggers (such as system).</a:t>
            </a:r>
          </a:p>
          <a:p>
            <a:endParaRPr lang="en-US" baseline="0" dirty="0" smtClean="0"/>
          </a:p>
          <a:p>
            <a:pPr marL="0" indent="0">
              <a:buNone/>
            </a:pPr>
            <a:r>
              <a:rPr lang="en-US" baseline="0" dirty="0" smtClean="0"/>
              <a:t>You might have to show this in </a:t>
            </a:r>
            <a:r>
              <a:rPr lang="en-US" baseline="0" dirty="0" err="1" smtClean="0"/>
              <a:t>AppXManifest</a:t>
            </a:r>
            <a:r>
              <a:rPr lang="en-US" baseline="0" dirty="0" smtClean="0"/>
              <a:t>. Note the </a:t>
            </a:r>
            <a:r>
              <a:rPr lang="en-US" baseline="0" dirty="0" err="1" smtClean="0"/>
              <a:t>Entrypoint</a:t>
            </a:r>
            <a:r>
              <a:rPr lang="en-US" baseline="0" dirty="0" smtClean="0"/>
              <a:t> is the Class name. </a:t>
            </a:r>
          </a:p>
        </p:txBody>
      </p:sp>
      <p:sp>
        <p:nvSpPr>
          <p:cNvPr id="4" name="Slide Number Placeholder 3"/>
          <p:cNvSpPr>
            <a:spLocks noGrp="1"/>
          </p:cNvSpPr>
          <p:nvPr>
            <p:ph type="sldNum" sz="quarter" idx="10"/>
          </p:nvPr>
        </p:nvSpPr>
        <p:spPr>
          <a:xfrm>
            <a:off x="5994053" y="9258196"/>
            <a:ext cx="664465" cy="487363"/>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9145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p:txBody>
          <a:bodyPr/>
          <a:lstStyle/>
          <a:p>
            <a:r>
              <a:rPr lang="en-US" sz="4800" b="1" dirty="0" smtClean="0"/>
              <a:t>Application Trigger</a:t>
            </a:r>
            <a:endParaRPr lang="en-US" sz="4400" b="1" dirty="0" smtClean="0"/>
          </a:p>
          <a:p>
            <a:pPr lvl="1"/>
            <a:r>
              <a:rPr lang="en-US" dirty="0" smtClean="0"/>
              <a:t>Or how to directly</a:t>
            </a:r>
            <a:r>
              <a:rPr lang="en-US" baseline="0" dirty="0" smtClean="0"/>
              <a:t> call a background task from an App</a:t>
            </a:r>
            <a:endParaRPr lang="en-US" dirty="0" smtClean="0"/>
          </a:p>
          <a:p>
            <a:pPr lvl="1"/>
            <a:r>
              <a:rPr lang="en-US" dirty="0" smtClean="0"/>
              <a:t>Triggered from the foreground application</a:t>
            </a:r>
            <a:endParaRPr lang="en-US" sz="600" dirty="0" smtClean="0"/>
          </a:p>
          <a:p>
            <a:pPr lvl="1"/>
            <a:r>
              <a:rPr lang="en-US" dirty="0" smtClean="0"/>
              <a:t>Useful for initial syncing of data</a:t>
            </a:r>
          </a:p>
          <a:p>
            <a:pPr marL="109306" lvl="1" indent="0">
              <a:buNone/>
            </a:pPr>
            <a:endParaRPr lang="en-US" dirty="0" smtClean="0"/>
          </a:p>
          <a:p>
            <a:r>
              <a:rPr lang="en-US" b="1" dirty="0" smtClean="0"/>
              <a:t>Socket trigger</a:t>
            </a:r>
          </a:p>
          <a:p>
            <a:pPr lvl="1"/>
            <a:r>
              <a:rPr lang="en-US" sz="2800" dirty="0" smtClean="0"/>
              <a:t>Apps can have network connectivity and discoverability maintained </a:t>
            </a:r>
          </a:p>
          <a:p>
            <a:pPr lvl="1"/>
            <a:r>
              <a:rPr lang="en-US" sz="2800" dirty="0" smtClean="0"/>
              <a:t>Even when suspended or terminated.</a:t>
            </a:r>
          </a:p>
          <a:p>
            <a:pPr lvl="1"/>
            <a:r>
              <a:rPr lang="en-US" sz="2800" dirty="0" smtClean="0"/>
              <a:t>Successor of control channel trigger</a:t>
            </a:r>
          </a:p>
          <a:p>
            <a:pPr lvl="1"/>
            <a:r>
              <a:rPr lang="en-US" sz="2800" dirty="0" smtClean="0"/>
              <a:t>Alternative to WNS triggered Tasks</a:t>
            </a:r>
          </a:p>
          <a:p>
            <a:pPr marL="0" indent="0">
              <a:buNone/>
            </a:pPr>
            <a:r>
              <a:rPr lang="en-US" sz="1400" dirty="0" smtClean="0"/>
              <a:t>How it works:</a:t>
            </a:r>
          </a:p>
          <a:p>
            <a:pPr marL="0" indent="0">
              <a:buNone/>
            </a:pPr>
            <a:r>
              <a:rPr lang="en-US" sz="1100" u="sng" dirty="0" smtClean="0">
                <a:solidFill>
                  <a:schemeClr val="tx1"/>
                </a:solidFill>
              </a:rPr>
              <a:t>In foreground app process:</a:t>
            </a:r>
          </a:p>
          <a:p>
            <a:pPr marL="172800" indent="-172800"/>
            <a:r>
              <a:rPr lang="en-US" sz="900" dirty="0" smtClean="0"/>
              <a:t>	Create/retrieve socket(s)</a:t>
            </a:r>
          </a:p>
          <a:p>
            <a:pPr marL="172800" indent="-172800"/>
            <a:r>
              <a:rPr lang="en-US" sz="900" dirty="0" smtClean="0"/>
              <a:t>	Register background task to be woken up</a:t>
            </a:r>
          </a:p>
          <a:p>
            <a:pPr marL="172800" indent="-172800"/>
            <a:r>
              <a:rPr lang="en-US" sz="900" dirty="0" smtClean="0"/>
              <a:t>	Give socket to broker service as app is suspending</a:t>
            </a:r>
          </a:p>
          <a:p>
            <a:pPr marL="172800" indent="-172800"/>
            <a:r>
              <a:rPr lang="en-US" sz="900" dirty="0" smtClean="0"/>
              <a:t>	Take socket back from broker service at any time</a:t>
            </a:r>
          </a:p>
          <a:p>
            <a:pPr marL="0" indent="0">
              <a:buNone/>
            </a:pPr>
            <a:r>
              <a:rPr lang="en-US" sz="1200" u="sng" dirty="0" smtClean="0">
                <a:solidFill>
                  <a:schemeClr val="tx1"/>
                </a:solidFill>
              </a:rPr>
              <a:t>On incoming network activity on brokered socket:</a:t>
            </a:r>
          </a:p>
          <a:p>
            <a:pPr marL="172800" indent="-172800"/>
            <a:r>
              <a:rPr lang="en-US" sz="900" dirty="0" smtClean="0"/>
              <a:t>	Background task is triggered</a:t>
            </a:r>
          </a:p>
          <a:p>
            <a:pPr marL="172800" indent="-172800"/>
            <a:r>
              <a:rPr lang="en-US" sz="900" dirty="0" smtClean="0"/>
              <a:t>	Take socket back from broker service</a:t>
            </a:r>
          </a:p>
          <a:p>
            <a:endParaRPr lang="en-US" dirty="0" smtClean="0"/>
          </a:p>
        </p:txBody>
      </p:sp>
      <p:sp>
        <p:nvSpPr>
          <p:cNvPr id="4" name="Header Placeholder 3"/>
          <p:cNvSpPr>
            <a:spLocks noGrp="1"/>
          </p:cNvSpPr>
          <p:nvPr>
            <p:ph type="hdr" sz="quarter" idx="10"/>
          </p:nvPr>
        </p:nvSpPr>
        <p:spPr>
          <a:xfrm>
            <a:off x="0" y="0"/>
            <a:ext cx="2886026" cy="487363"/>
          </a:xfrm>
          <a:prstGeom prst="rect">
            <a:avLst/>
          </a:prstGeom>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t>Build 2014</a:t>
            </a: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0" y="9259888"/>
            <a:ext cx="5749851" cy="379448"/>
          </a:xfrm>
          <a:prstGeom prst="rect">
            <a:avLst/>
          </a:prstGeom>
        </p:spPr>
        <p:txBody>
          <a:bodyPr/>
          <a:lstStyle/>
          <a:p>
            <a:pPr marL="6041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772492" y="0"/>
            <a:ext cx="2886026" cy="487363"/>
          </a:xfrm>
          <a:prstGeom prst="rect">
            <a:avLst/>
          </a:prstGeom>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2/22/2016</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5592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150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74082" y="4171363"/>
            <a:ext cx="5922383" cy="5088525"/>
          </a:xfrm>
          <a:prstGeom prst="rect">
            <a:avLst/>
          </a:prstGeom>
        </p:spPr>
        <p:txBody>
          <a:bodyPr/>
          <a:lstStyle/>
          <a:p>
            <a:r>
              <a:rPr lang="en-US" dirty="0" smtClean="0"/>
              <a:t>It is possible for a</a:t>
            </a:r>
            <a:r>
              <a:rPr lang="en-US" baseline="0" dirty="0" smtClean="0"/>
              <a:t> running</a:t>
            </a:r>
            <a:r>
              <a:rPr lang="en-US" dirty="0" smtClean="0"/>
              <a:t> app to follow the execution of a background task by listening to specific events</a:t>
            </a:r>
            <a:endParaRPr lang="en-US" dirty="0"/>
          </a:p>
        </p:txBody>
      </p:sp>
      <p:sp>
        <p:nvSpPr>
          <p:cNvPr id="4" name="Slide Number Placeholder 3"/>
          <p:cNvSpPr>
            <a:spLocks noGrp="1"/>
          </p:cNvSpPr>
          <p:nvPr>
            <p:ph type="sldNum" sz="quarter" idx="10"/>
          </p:nvPr>
        </p:nvSpPr>
        <p:spPr>
          <a:xfrm>
            <a:off x="5994053" y="9258196"/>
            <a:ext cx="664465" cy="487363"/>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8329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5775"/>
            <a:ext cx="6096000" cy="3429000"/>
          </a:xfrm>
        </p:spPr>
      </p:sp>
      <p:sp>
        <p:nvSpPr>
          <p:cNvPr id="3" name="Notes Placeholder 2"/>
          <p:cNvSpPr>
            <a:spLocks noGrp="1"/>
          </p:cNvSpPr>
          <p:nvPr>
            <p:ph type="body" idx="1"/>
          </p:nvPr>
        </p:nvSpPr>
        <p:spPr/>
        <p:txBody>
          <a:bodyPr/>
          <a:lstStyle/>
          <a:p>
            <a:r>
              <a:rPr lang="en-US" dirty="0" smtClean="0"/>
              <a:t>CPU is minimum of 10%</a:t>
            </a:r>
          </a:p>
          <a:p>
            <a:r>
              <a:rPr lang="en-US" dirty="0" smtClean="0"/>
              <a:t>Memory</a:t>
            </a:r>
            <a:r>
              <a:rPr lang="en-US" baseline="0" dirty="0" smtClean="0"/>
              <a:t> goes up with larger systems. </a:t>
            </a:r>
          </a:p>
          <a:p>
            <a:endParaRPr lang="en-US" baseline="0" dirty="0" smtClean="0"/>
          </a:p>
          <a:p>
            <a:r>
              <a:rPr lang="en-US" baseline="0" dirty="0" smtClean="0"/>
              <a:t>watch https://channel9.msdn.com/Events/Build/2015/3-626 for the details</a:t>
            </a: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defTabSz="914363"/>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7200"/>
          </a:xfrm>
          <a:prstGeom prst="rect">
            <a:avLst/>
          </a:prstGeom>
        </p:spPr>
        <p:txBody>
          <a:bodyPr/>
          <a:lstStyle/>
          <a:p>
            <a:pPr defTabSz="914363"/>
            <a:fld id="{9F00D60D-1703-4D24-8308-FEE06A50A69C}" type="datetime1">
              <a:rPr lang="en-US" smtClean="0">
                <a:solidFill>
                  <a:prstClr val="black"/>
                </a:solidFill>
              </a:rPr>
              <a:pPr defTabSz="914363"/>
              <a:t>2/23/2016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913113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a:xfrm>
            <a:off x="374082" y="4171363"/>
            <a:ext cx="5922383" cy="5088525"/>
          </a:xfrm>
          <a:prstGeom prst="rect">
            <a:avLst/>
          </a:prstGeom>
        </p:spPr>
        <p:txBody>
          <a:bodyPr/>
          <a:lstStyle/>
          <a:p>
            <a:pPr marL="0" indent="0">
              <a:buNone/>
            </a:pPr>
            <a:r>
              <a:rPr lang="en-US" dirty="0" smtClean="0"/>
              <a:t>Apps gets a minimum of </a:t>
            </a:r>
            <a:r>
              <a:rPr lang="en-US" baseline="0" dirty="0" smtClean="0"/>
              <a:t>5 seconds to handle suspension (save state etc.) Potentially a little more if there is I/O contention</a:t>
            </a:r>
          </a:p>
          <a:p>
            <a:pPr marL="0" indent="0">
              <a:buNone/>
            </a:pPr>
            <a:r>
              <a:rPr lang="en-US" baseline="0" dirty="0" smtClean="0"/>
              <a:t>You will see that apps get into the suspended state after about 10 seconds.</a:t>
            </a:r>
          </a:p>
          <a:p>
            <a:pPr marL="0" indent="0">
              <a:buNone/>
            </a:pPr>
            <a:r>
              <a:rPr lang="en-US" baseline="0" dirty="0" smtClean="0"/>
              <a:t>You can check it if you launch another App and keep the Task Manager at the same time on the screen</a:t>
            </a:r>
          </a:p>
          <a:p>
            <a:endParaRPr lang="en-US" dirty="0" smtClean="0"/>
          </a:p>
          <a:p>
            <a:pPr marL="0" indent="0">
              <a:buNone/>
            </a:pPr>
            <a:r>
              <a:rPr lang="en-US" dirty="0" smtClean="0"/>
              <a:t>Suspended</a:t>
            </a:r>
            <a:r>
              <a:rPr lang="en-US" baseline="0" dirty="0" smtClean="0"/>
              <a:t> Apps are notified before being suspended</a:t>
            </a:r>
          </a:p>
          <a:p>
            <a:pPr marL="171450" indent="-171450">
              <a:buFont typeface="Arial" pitchFamily="34" charset="0"/>
              <a:buChar char="•"/>
            </a:pPr>
            <a:r>
              <a:rPr lang="en-US" baseline="0" dirty="0" smtClean="0"/>
              <a:t>After that event, no more CPU for the application threads</a:t>
            </a:r>
            <a:endParaRPr lang="en-US" dirty="0" smtClean="0"/>
          </a:p>
          <a:p>
            <a:pPr marL="171450" indent="-171450">
              <a:buFont typeface="Arial" pitchFamily="34" charset="0"/>
              <a:buChar char="•"/>
            </a:pPr>
            <a:r>
              <a:rPr lang="en-US" dirty="0" smtClean="0"/>
              <a:t>If you take too long to suspend… you’ll get terminated</a:t>
            </a:r>
          </a:p>
          <a:p>
            <a:pPr marL="0" indent="0">
              <a:buFont typeface="Arial" pitchFamily="34" charset="0"/>
              <a:buNone/>
            </a:pPr>
            <a:endParaRPr lang="en-US" dirty="0" smtClean="0"/>
          </a:p>
          <a:p>
            <a:pPr marL="0" indent="0">
              <a:buNone/>
            </a:pPr>
            <a:r>
              <a:rPr lang="en-US" dirty="0" smtClean="0"/>
              <a:t>Windows is free to “terminate” any WSA </a:t>
            </a:r>
            <a:r>
              <a:rPr lang="en-US" baseline="0" dirty="0" smtClean="0"/>
              <a:t>if memory pressure is detected</a:t>
            </a:r>
            <a:endParaRPr lang="en-US" dirty="0" smtClean="0"/>
          </a:p>
          <a:p>
            <a:pPr marL="171450" indent="-171450">
              <a:buFont typeface="Arial" pitchFamily="34" charset="0"/>
              <a:buChar char="•"/>
            </a:pPr>
            <a:r>
              <a:rPr lang="en-US" b="1" dirty="0" smtClean="0"/>
              <a:t>Apps are not notified before</a:t>
            </a:r>
            <a:r>
              <a:rPr lang="en-US" b="1" baseline="0" dirty="0" smtClean="0"/>
              <a:t> being terminated</a:t>
            </a:r>
            <a:endParaRPr lang="en-US" b="1" dirty="0" smtClean="0"/>
          </a:p>
          <a:p>
            <a:pPr marL="0" indent="0">
              <a:buNone/>
            </a:pPr>
            <a:r>
              <a:rPr lang="en-US" dirty="0" smtClean="0"/>
              <a:t>See http://msdn.microsoft.com/en-us/library/windows/desktop/aa366541(v=vs.85).aspx for API</a:t>
            </a:r>
            <a:r>
              <a:rPr lang="en-US" baseline="0" dirty="0" smtClean="0"/>
              <a:t> to use to detect when memory is running high/low but it is for desktop apps only</a:t>
            </a:r>
          </a:p>
          <a:p>
            <a:pPr marL="0" indent="0">
              <a:buNone/>
            </a:pPr>
            <a:r>
              <a:rPr lang="en-US" baseline="0" dirty="0" smtClean="0"/>
              <a:t>NOTE: in Windows 10, the system takes care of trimming the working set when an App gets suspending and so reduces heavily the need to terminate an App </a:t>
            </a:r>
          </a:p>
          <a:p>
            <a:pPr marL="0" indent="0">
              <a:buNone/>
            </a:pPr>
            <a:endParaRPr lang="en-US" dirty="0" smtClean="0"/>
          </a:p>
          <a:p>
            <a:endParaRPr lang="en-US" dirty="0" smtClean="0"/>
          </a:p>
          <a:p>
            <a:pPr marL="0" indent="0">
              <a:buNone/>
            </a:pPr>
            <a:r>
              <a:rPr lang="en-US" dirty="0" smtClean="0"/>
              <a:t>See http://blogs.msdn.com/b/b8/archive/2012/04/17/reclaiming-memory-from-metro-style-apps.aspx for details about memory</a:t>
            </a:r>
            <a:r>
              <a:rPr lang="en-US" baseline="0" dirty="0" smtClean="0"/>
              <a:t> management based on Working Set metrics in Windows – may be outdated</a:t>
            </a:r>
          </a:p>
          <a:p>
            <a:pPr marL="0" indent="0">
              <a:buNone/>
            </a:pPr>
            <a:endParaRPr lang="en-US" baseline="0" dirty="0" smtClean="0"/>
          </a:p>
          <a:p>
            <a:pPr marL="0" indent="0">
              <a:buNone/>
            </a:pPr>
            <a:endParaRPr lang="en-US" baseline="0" dirty="0" smtClean="0"/>
          </a:p>
          <a:p>
            <a:pPr marL="0" indent="0">
              <a:buNone/>
            </a:pPr>
            <a:endParaRPr lang="en-US" baseline="0" dirty="0" smtClean="0"/>
          </a:p>
        </p:txBody>
      </p:sp>
      <p:sp>
        <p:nvSpPr>
          <p:cNvPr id="4" name="Slide Number Placeholder 3"/>
          <p:cNvSpPr>
            <a:spLocks noGrp="1"/>
          </p:cNvSpPr>
          <p:nvPr>
            <p:ph type="sldNum" sz="quarter" idx="10"/>
          </p:nvPr>
        </p:nvSpPr>
        <p:spPr>
          <a:xfrm>
            <a:off x="5994053" y="9258196"/>
            <a:ext cx="664465" cy="487363"/>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Rectangle 4"/>
          <p:cNvSpPr/>
          <p:nvPr/>
        </p:nvSpPr>
        <p:spPr>
          <a:xfrm>
            <a:off x="863341" y="6987034"/>
            <a:ext cx="4933377" cy="676892"/>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For more information about API to use to detect when memory is running high/low, see: </a:t>
            </a:r>
            <a:r>
              <a:rPr kumimoji="0" lang="en-US" sz="1100" b="0" i="0" u="sng" strike="noStrike" kern="1200" cap="none" spc="0" normalizeH="0" baseline="0" noProof="0" dirty="0">
                <a:ln>
                  <a:noFill/>
                </a:ln>
                <a:solidFill>
                  <a:prstClr val="white"/>
                </a:solidFill>
                <a:effectLst/>
                <a:uLnTx/>
                <a:uFillTx/>
                <a:latin typeface="Calibri"/>
                <a:ea typeface="+mn-ea"/>
                <a:cs typeface="+mn-cs"/>
                <a:hlinkClick r:id="rId3"/>
              </a:rPr>
              <a:t>http://msdn.microsoft.com/en-us/library/windows/desktop/aa366541(v=vs.85).aspx</a:t>
            </a:r>
            <a:r>
              <a:rPr kumimoji="0" lang="en-US" sz="1100" b="0" i="0" u="none" strike="noStrike" kern="1200" cap="none" spc="0" normalizeH="0" baseline="0" noProof="0" dirty="0">
                <a:ln>
                  <a:noFill/>
                </a:ln>
                <a:solidFill>
                  <a:prstClr val="white"/>
                </a:solidFill>
                <a:effectLst/>
                <a:uLnTx/>
                <a:uFillTx/>
                <a:latin typeface="Calibri"/>
                <a:ea typeface="+mn-ea"/>
                <a:cs typeface="+mn-cs"/>
              </a:rPr>
              <a:t>.</a:t>
            </a:r>
            <a:endParaRPr kumimoji="0" lang="en-US" sz="1100" b="1" i="0" u="none" strike="noStrike" kern="1200" cap="none" spc="0" normalizeH="0" baseline="0" noProof="0" dirty="0">
              <a:ln>
                <a:noFill/>
              </a:ln>
              <a:solidFill>
                <a:srgbClr val="000000"/>
              </a:solidFill>
              <a:effectLst/>
              <a:uLnTx/>
              <a:uFillTx/>
              <a:latin typeface="Calibri"/>
              <a:ea typeface="+mn-ea"/>
              <a:cs typeface="+mn-cs"/>
            </a:endParaRPr>
          </a:p>
        </p:txBody>
      </p:sp>
      <p:sp>
        <p:nvSpPr>
          <p:cNvPr id="6" name="Rectangle 5"/>
          <p:cNvSpPr/>
          <p:nvPr/>
        </p:nvSpPr>
        <p:spPr>
          <a:xfrm>
            <a:off x="863341" y="7925658"/>
            <a:ext cx="4933377" cy="846867"/>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For more information about memory management based on Working Set metrics in Windows, see:</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100" b="0" i="0" u="sng" strike="noStrike" kern="1200" cap="none" spc="0" normalizeH="0" baseline="0" noProof="0" dirty="0">
                <a:ln>
                  <a:noFill/>
                </a:ln>
                <a:solidFill>
                  <a:prstClr val="white"/>
                </a:solidFill>
                <a:effectLst/>
                <a:uLnTx/>
                <a:uFillTx/>
                <a:latin typeface="Calibri"/>
                <a:ea typeface="+mn-ea"/>
                <a:cs typeface="+mn-cs"/>
                <a:hlinkClick r:id="rId4"/>
              </a:rPr>
              <a:t>http://blogs.msdn.com/b/b8/archive/2012/04/17/reclaiming-memory-from-metro-style-apps.aspx</a:t>
            </a:r>
            <a:r>
              <a:rPr kumimoji="0" lang="en-US" sz="1100" b="0" i="0" u="none" strike="noStrike" kern="1200" cap="none" spc="0" normalizeH="0" baseline="0" noProof="0" dirty="0">
                <a:ln>
                  <a:noFill/>
                </a:ln>
                <a:solidFill>
                  <a:prstClr val="white"/>
                </a:solidFill>
                <a:effectLst/>
                <a:uLnTx/>
                <a:uFillTx/>
                <a:latin typeface="Calibri"/>
                <a:ea typeface="+mn-ea"/>
                <a:cs typeface="+mn-cs"/>
              </a:rPr>
              <a:t>.</a:t>
            </a:r>
            <a:endParaRPr kumimoji="0" lang="en-US" sz="1100" b="1"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276017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5775"/>
            <a:ext cx="6096000" cy="3429000"/>
          </a:xfrm>
        </p:spPr>
      </p:sp>
      <p:sp>
        <p:nvSpPr>
          <p:cNvPr id="3" name="Notes Placeholder 2"/>
          <p:cNvSpPr>
            <a:spLocks noGrp="1"/>
          </p:cNvSpPr>
          <p:nvPr>
            <p:ph type="body" idx="1"/>
          </p:nvPr>
        </p:nvSpPr>
        <p:spPr>
          <a:xfrm>
            <a:off x="385200" y="3913200"/>
            <a:ext cx="6098400" cy="4773600"/>
          </a:xfrm>
          <a:prstGeom prst="rect">
            <a:avLst/>
          </a:prstGeom>
        </p:spPr>
        <p:txBody>
          <a:bodyPr/>
          <a:lstStyle/>
          <a:p>
            <a:pPr marL="0" indent="0">
              <a:buNone/>
            </a:pPr>
            <a:r>
              <a:rPr lang="en-US" dirty="0" smtClean="0"/>
              <a:t>We removed the following</a:t>
            </a:r>
            <a:r>
              <a:rPr lang="en-US" baseline="0" dirty="0" smtClean="0"/>
              <a:t> guidance</a:t>
            </a:r>
          </a:p>
          <a:p>
            <a:pPr marL="172800" marR="0" lvl="0" indent="-172800" algn="l" defTabSz="914363" rtl="0" eaLnBrk="1" fontAlgn="auto" latinLnBrk="0" hangingPunct="1">
              <a:lnSpc>
                <a:spcPct val="100000"/>
              </a:lnSpc>
              <a:spcBef>
                <a:spcPts val="300"/>
              </a:spcBef>
              <a:spcAft>
                <a:spcPts val="600"/>
              </a:spcAft>
              <a:buClrTx/>
              <a:buSzTx/>
              <a:buFontTx/>
              <a:buChar char="-"/>
              <a:tabLst/>
              <a:defRPr/>
            </a:pPr>
            <a:r>
              <a:rPr lang="en-US" sz="1050" dirty="0" smtClean="0">
                <a:solidFill>
                  <a:schemeClr val="bg1">
                    <a:lumMod val="75000"/>
                    <a:lumOff val="25000"/>
                    <a:alpha val="99000"/>
                  </a:schemeClr>
                </a:solidFill>
              </a:rPr>
              <a:t>Use BackgroundTaskHost.exe as the executable for background tasks</a:t>
            </a:r>
          </a:p>
          <a:p>
            <a:pPr marL="345600" marR="0" lvl="1" indent="-172800" algn="l" defTabSz="914363" rtl="0" eaLnBrk="1" fontAlgn="auto" latinLnBrk="0" hangingPunct="1">
              <a:lnSpc>
                <a:spcPct val="100000"/>
              </a:lnSpc>
              <a:spcBef>
                <a:spcPts val="300"/>
              </a:spcBef>
              <a:spcAft>
                <a:spcPts val="600"/>
              </a:spcAft>
              <a:buClrTx/>
              <a:buSzTx/>
              <a:buFontTx/>
              <a:buChar char="-"/>
              <a:tabLst/>
              <a:defRPr/>
            </a:pPr>
            <a:r>
              <a:rPr lang="en-US" sz="1050" dirty="0" smtClean="0">
                <a:solidFill>
                  <a:schemeClr val="bg1">
                    <a:lumMod val="75000"/>
                    <a:lumOff val="25000"/>
                    <a:alpha val="99000"/>
                  </a:schemeClr>
                </a:solidFill>
              </a:rPr>
              <a:t>3-626 explicitly mentions you can do this. </a:t>
            </a:r>
          </a:p>
          <a:p>
            <a:pPr marL="172800" marR="0" lvl="0" indent="-172800" algn="l" defTabSz="914363" rtl="0" eaLnBrk="1" fontAlgn="auto" latinLnBrk="0" hangingPunct="1">
              <a:lnSpc>
                <a:spcPct val="100000"/>
              </a:lnSpc>
              <a:spcBef>
                <a:spcPts val="300"/>
              </a:spcBef>
              <a:spcAft>
                <a:spcPts val="600"/>
              </a:spcAft>
              <a:buClrTx/>
              <a:buSzTx/>
              <a:buFontTx/>
              <a:buChar char="-"/>
              <a:tabLst/>
              <a:defRPr/>
            </a:pPr>
            <a:r>
              <a:rPr lang="en-US" sz="1050" dirty="0" smtClean="0">
                <a:solidFill>
                  <a:schemeClr val="bg1">
                    <a:lumMod val="75000"/>
                    <a:lumOff val="25000"/>
                    <a:alpha val="99000"/>
                  </a:schemeClr>
                </a:solidFill>
              </a:rPr>
              <a:t>Use persistent storage via </a:t>
            </a:r>
            <a:r>
              <a:rPr lang="en-US" sz="1050" b="1" dirty="0" err="1" smtClean="0">
                <a:solidFill>
                  <a:schemeClr val="bg1">
                    <a:lumMod val="75000"/>
                    <a:lumOff val="25000"/>
                    <a:alpha val="99000"/>
                  </a:schemeClr>
                </a:solidFill>
                <a:latin typeface="Consolas" panose="020B0609020204030204" pitchFamily="49" charset="0"/>
                <a:cs typeface="Consolas" panose="020B0609020204030204" pitchFamily="49" charset="0"/>
              </a:rPr>
              <a:t>ApplicationData</a:t>
            </a:r>
            <a:r>
              <a:rPr lang="en-US" sz="1050" dirty="0" smtClean="0">
                <a:solidFill>
                  <a:schemeClr val="bg1">
                    <a:lumMod val="75000"/>
                    <a:lumOff val="25000"/>
                    <a:alpha val="99000"/>
                  </a:schemeClr>
                </a:solidFill>
              </a:rPr>
              <a:t> to share data between the background task and the app</a:t>
            </a:r>
          </a:p>
          <a:p>
            <a:pPr marL="345600" marR="0" lvl="1" indent="-172800" algn="l" defTabSz="914363" rtl="0" eaLnBrk="1" fontAlgn="auto" latinLnBrk="0" hangingPunct="1">
              <a:lnSpc>
                <a:spcPct val="100000"/>
              </a:lnSpc>
              <a:spcBef>
                <a:spcPts val="300"/>
              </a:spcBef>
              <a:spcAft>
                <a:spcPts val="600"/>
              </a:spcAft>
              <a:buClrTx/>
              <a:buSzTx/>
              <a:buFontTx/>
              <a:buChar char="-"/>
              <a:tabLst/>
              <a:defRPr/>
            </a:pPr>
            <a:r>
              <a:rPr lang="en-US" sz="1050" dirty="0" smtClean="0">
                <a:solidFill>
                  <a:schemeClr val="bg1">
                    <a:lumMod val="75000"/>
                    <a:lumOff val="25000"/>
                    <a:alpha val="99000"/>
                  </a:schemeClr>
                </a:solidFill>
              </a:rPr>
              <a:t>You can use </a:t>
            </a:r>
            <a:r>
              <a:rPr lang="en-US" sz="1050" dirty="0" err="1" smtClean="0">
                <a:solidFill>
                  <a:schemeClr val="bg1">
                    <a:lumMod val="75000"/>
                    <a:lumOff val="25000"/>
                    <a:alpha val="99000"/>
                  </a:schemeClr>
                </a:solidFill>
              </a:rPr>
              <a:t>applicationtrigger</a:t>
            </a:r>
            <a:r>
              <a:rPr lang="en-US" sz="1050" dirty="0" smtClean="0">
                <a:solidFill>
                  <a:schemeClr val="bg1">
                    <a:lumMod val="75000"/>
                    <a:lumOff val="25000"/>
                    <a:alpha val="99000"/>
                  </a:schemeClr>
                </a:solidFill>
              </a:rPr>
              <a:t> or app services. </a:t>
            </a:r>
          </a:p>
          <a:p>
            <a:pPr marL="172800" marR="0" lvl="0" indent="-172800" algn="l" defTabSz="914363" rtl="0" eaLnBrk="1" fontAlgn="auto" latinLnBrk="0" hangingPunct="1">
              <a:lnSpc>
                <a:spcPct val="100000"/>
              </a:lnSpc>
              <a:spcBef>
                <a:spcPts val="300"/>
              </a:spcBef>
              <a:spcAft>
                <a:spcPts val="600"/>
              </a:spcAft>
              <a:buClrTx/>
              <a:buSzTx/>
              <a:buFontTx/>
              <a:buChar char="-"/>
              <a:tabLst/>
              <a:defRPr/>
            </a:pPr>
            <a:endParaRPr lang="en-US" sz="1050" dirty="0" smtClean="0">
              <a:solidFill>
                <a:schemeClr val="bg1">
                  <a:lumMod val="75000"/>
                  <a:lumOff val="25000"/>
                  <a:alpha val="99000"/>
                </a:schemeClr>
              </a:solidFill>
            </a:endParaRPr>
          </a:p>
          <a:p>
            <a:pPr marL="0" indent="0">
              <a:buNone/>
            </a:pP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solidFill>
                  <a:prstClr val="black"/>
                </a:solidFill>
              </a:rPr>
              <a:pPr/>
              <a:t>30</a:t>
            </a:fld>
            <a:endParaRPr lang="en-US" dirty="0">
              <a:solidFill>
                <a:prstClr val="black"/>
              </a:solidFill>
            </a:endParaRPr>
          </a:p>
        </p:txBody>
      </p:sp>
      <p:sp>
        <p:nvSpPr>
          <p:cNvPr id="5" name="Rectangle 4"/>
          <p:cNvSpPr/>
          <p:nvPr/>
        </p:nvSpPr>
        <p:spPr>
          <a:xfrm>
            <a:off x="-2881241" y="3696788"/>
            <a:ext cx="3175000" cy="938719"/>
          </a:xfrm>
          <a:prstGeom prst="rect">
            <a:avLst/>
          </a:prstGeom>
          <a:solidFill>
            <a:srgbClr val="FCD5B5"/>
          </a:solidFill>
          <a:effectLst>
            <a:outerShdw blurRad="190500" dist="76200" dir="2700000" algn="tl">
              <a:srgbClr val="646464"/>
            </a:outerShdw>
          </a:effectLst>
        </p:spPr>
        <p:txBody>
          <a:bodyPr>
            <a:spAutoFit/>
          </a:bodyPr>
          <a:lstStyle/>
          <a:p>
            <a:pPr defTabSz="914363"/>
            <a:r>
              <a:rPr lang="en-US" sz="1100" dirty="0" smtClean="0">
                <a:solidFill>
                  <a:prstClr val="black"/>
                </a:solidFill>
              </a:rPr>
              <a:t>[EDITOR] Vinod.K</a:t>
            </a:r>
            <a:r>
              <a:rPr lang="en-US" sz="1100" dirty="0">
                <a:solidFill>
                  <a:prstClr val="black"/>
                </a:solidFill>
              </a:rPr>
              <a:t>:</a:t>
            </a:r>
          </a:p>
          <a:p>
            <a:pPr defTabSz="914363"/>
            <a:r>
              <a:rPr lang="en-US" sz="1100" i="1" dirty="0" smtClean="0">
                <a:solidFill>
                  <a:prstClr val="black"/>
                </a:solidFill>
              </a:rPr>
              <a:t>Friday, December 06, 2013
</a:t>
            </a:r>
            <a:r>
              <a:rPr lang="en-US" sz="1100" dirty="0">
                <a:solidFill>
                  <a:prstClr val="black"/>
                </a:solidFill>
              </a:rPr>
              <a:t>Please confirm if </a:t>
            </a:r>
            <a:r>
              <a:rPr lang="en-US" sz="1100" dirty="0" smtClean="0">
                <a:solidFill>
                  <a:prstClr val="black"/>
                </a:solidFill>
              </a:rPr>
              <a:t>“Microsoft </a:t>
            </a:r>
            <a:r>
              <a:rPr lang="en-US" sz="1100" dirty="0">
                <a:solidFill>
                  <a:prstClr val="black"/>
                </a:solidFill>
              </a:rPr>
              <a:t>Surface” and needs to be added to EULA as well in the PPT.</a:t>
            </a:r>
          </a:p>
        </p:txBody>
      </p:sp>
      <p:sp>
        <p:nvSpPr>
          <p:cNvPr id="7" name="Rectangle 6"/>
          <p:cNvSpPr/>
          <p:nvPr/>
        </p:nvSpPr>
        <p:spPr>
          <a:xfrm>
            <a:off x="6856412" y="3913200"/>
            <a:ext cx="3175000" cy="938719"/>
          </a:xfrm>
          <a:prstGeom prst="rect">
            <a:avLst/>
          </a:prstGeom>
          <a:solidFill>
            <a:srgbClr val="FCD5B5"/>
          </a:solidFill>
          <a:effectLst>
            <a:outerShdw blurRad="190500" dist="76200" dir="2700000" algn="tl">
              <a:srgbClr val="646464"/>
            </a:outerShdw>
          </a:effectLst>
        </p:spPr>
        <p:txBody>
          <a:bodyPr>
            <a:spAutoFit/>
          </a:bodyPr>
          <a:lstStyle/>
          <a:p>
            <a:pPr defTabSz="914363"/>
            <a:r>
              <a:rPr lang="en-US" sz="1100" dirty="0" smtClean="0">
                <a:solidFill>
                  <a:prstClr val="black"/>
                </a:solidFill>
              </a:rPr>
              <a:t>[EDITOR] Vinod.K</a:t>
            </a:r>
            <a:r>
              <a:rPr lang="en-US" sz="1100" dirty="0">
                <a:solidFill>
                  <a:prstClr val="black"/>
                </a:solidFill>
              </a:rPr>
              <a:t>:</a:t>
            </a:r>
          </a:p>
          <a:p>
            <a:pPr defTabSz="914363"/>
            <a:r>
              <a:rPr lang="en-US" sz="1100" i="1" dirty="0" smtClean="0">
                <a:solidFill>
                  <a:prstClr val="black"/>
                </a:solidFill>
              </a:rPr>
              <a:t>Friday, December 06, 2013
</a:t>
            </a:r>
            <a:r>
              <a:rPr lang="en-US" sz="1100" dirty="0">
                <a:solidFill>
                  <a:prstClr val="black"/>
                </a:solidFill>
              </a:rPr>
              <a:t>This content needs to be rephrased for better readability.</a:t>
            </a:r>
          </a:p>
        </p:txBody>
      </p:sp>
    </p:spTree>
    <p:extLst>
      <p:ext uri="{BB962C8B-B14F-4D97-AF65-F5344CB8AC3E}">
        <p14:creationId xmlns:p14="http://schemas.microsoft.com/office/powerpoint/2010/main" val="1931903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 apps to integrate using the best of the web</a:t>
            </a:r>
          </a:p>
          <a:p>
            <a:r>
              <a:rPr lang="en-US" dirty="0" smtClean="0"/>
              <a:t>URL based activation/communication – between apps</a:t>
            </a:r>
          </a:p>
          <a:p>
            <a:r>
              <a:rPr lang="en-US" dirty="0" smtClean="0"/>
              <a:t>(read</a:t>
            </a:r>
            <a:r>
              <a:rPr lang="en-US" baseline="0" dirty="0" smtClean="0"/>
              <a:t> https://iinspectable.wordpress.com/2013/06/04/inter-process-silent-communication-in-winrt-part-4/ for more about 8.1 way of doing things </a:t>
            </a:r>
            <a:r>
              <a:rPr lang="en-US" baseline="0" dirty="0" smtClean="0">
                <a:sym typeface="Wingdings" panose="05000000000000000000" pitchFamily="2" charset="2"/>
              </a:rPr>
              <a:t> each App had to implement a custom protocol</a:t>
            </a:r>
            <a:r>
              <a:rPr lang="en-US" dirty="0" smtClean="0"/>
              <a:t>)</a:t>
            </a:r>
          </a:p>
          <a:p>
            <a:endParaRPr lang="en-US" dirty="0" smtClean="0"/>
          </a:p>
          <a:p>
            <a:r>
              <a:rPr lang="en-US" dirty="0" smtClean="0"/>
              <a:t>Foreground to Foreground</a:t>
            </a:r>
          </a:p>
          <a:p>
            <a:pPr lvl="1"/>
            <a:r>
              <a:rPr lang="en-US" dirty="0" smtClean="0"/>
              <a:t>Very similar to the web model</a:t>
            </a:r>
          </a:p>
          <a:p>
            <a:pPr lvl="1"/>
            <a:r>
              <a:rPr lang="en-US" dirty="0" smtClean="0"/>
              <a:t>Allows for custom scheme invocation skype:andrewclinick </a:t>
            </a:r>
          </a:p>
          <a:p>
            <a:pPr lvl="2"/>
            <a:r>
              <a:rPr lang="en-US" dirty="0" smtClean="0"/>
              <a:t>If you want to make a call, just click it and Skype will launch</a:t>
            </a:r>
            <a:r>
              <a:rPr lang="en-US" baseline="0" dirty="0" smtClean="0"/>
              <a:t> and you’re moving foreground to foreground between applications</a:t>
            </a:r>
          </a:p>
          <a:p>
            <a:pPr lvl="2"/>
            <a:r>
              <a:rPr lang="en-US" baseline="0" dirty="0" smtClean="0"/>
              <a:t>Facebook SDK for Auth</a:t>
            </a:r>
          </a:p>
          <a:p>
            <a:pPr lvl="2"/>
            <a:r>
              <a:rPr lang="en-US" baseline="0" dirty="0" smtClean="0"/>
              <a:t>Could launch a URL, to get a result back, involved shared secrets – not the best way</a:t>
            </a:r>
            <a:endParaRPr lang="en-US" dirty="0" smtClean="0"/>
          </a:p>
          <a:p>
            <a:pPr lvl="1"/>
            <a:r>
              <a:rPr lang="en-US" dirty="0" smtClean="0"/>
              <a:t>New in 10 -  the ability to return results, query for apps and enumerate apps</a:t>
            </a:r>
          </a:p>
          <a:p>
            <a:pPr marL="181240" indent="-181240">
              <a:buFont typeface="Arial" panose="020B0604020202020204" pitchFamily="34" charset="0"/>
              <a:buChar char="•"/>
            </a:pPr>
            <a:r>
              <a:rPr lang="en-US" dirty="0" smtClean="0"/>
              <a:t>Call an application</a:t>
            </a:r>
            <a:r>
              <a:rPr lang="en-US" baseline="0" dirty="0" smtClean="0"/>
              <a:t> and get a result back</a:t>
            </a:r>
          </a:p>
          <a:p>
            <a:pPr marL="181240" indent="-181240">
              <a:buFont typeface="Arial" panose="020B0604020202020204" pitchFamily="34" charset="0"/>
              <a:buChar char="•"/>
            </a:pPr>
            <a:r>
              <a:rPr lang="en-US" baseline="0" dirty="0" smtClean="0"/>
              <a:t>Running in a window, applications called are bound to your window</a:t>
            </a:r>
            <a:endParaRPr lang="en-US" dirty="0" smtClean="0"/>
          </a:p>
          <a:p>
            <a:pPr marL="115547" lvl="1" indent="0">
              <a:buNone/>
            </a:pPr>
            <a:endParaRPr lang="en-US" dirty="0" smtClean="0"/>
          </a:p>
          <a:p>
            <a:r>
              <a:rPr lang="en-US" dirty="0" smtClean="0"/>
              <a:t>Foreground to Background</a:t>
            </a:r>
          </a:p>
          <a:p>
            <a:r>
              <a:rPr lang="en-US" dirty="0" smtClean="0"/>
              <a:t>Application services</a:t>
            </a:r>
          </a:p>
          <a:p>
            <a:pPr lvl="1"/>
            <a:r>
              <a:rPr lang="en-US" dirty="0" smtClean="0"/>
              <a:t>Enables you to “publish” a background task that can be called by other apps</a:t>
            </a:r>
          </a:p>
          <a:p>
            <a:pPr lvl="1"/>
            <a:r>
              <a:rPr lang="en-US" dirty="0" smtClean="0"/>
              <a:t>Allows you to call</a:t>
            </a:r>
            <a:r>
              <a:rPr lang="en-US" baseline="0" dirty="0" smtClean="0"/>
              <a:t> an application, but your app stays in the foreground</a:t>
            </a:r>
            <a:endParaRPr lang="en-US" dirty="0" smtClean="0"/>
          </a:p>
          <a:p>
            <a:pPr lvl="1"/>
            <a:r>
              <a:rPr lang="en-US" dirty="0" smtClean="0"/>
              <a:t>Facebook &amp; Twitter integration with the People app is a key example of this</a:t>
            </a:r>
          </a:p>
          <a:p>
            <a:pPr lvl="2"/>
            <a:r>
              <a:rPr lang="en-US" dirty="0" smtClean="0"/>
              <a:t>People</a:t>
            </a:r>
            <a:r>
              <a:rPr lang="en-US" baseline="0" dirty="0" smtClean="0"/>
              <a:t> app calls background tasks to Facebook, without switching to Facebook</a:t>
            </a:r>
          </a:p>
          <a:p>
            <a:pPr lvl="2"/>
            <a:r>
              <a:rPr lang="en-US" baseline="0" dirty="0" smtClean="0"/>
              <a:t>Prevents you from losing a user to another app just because you switched</a:t>
            </a:r>
            <a:r>
              <a:rPr lang="en-US" dirty="0" smtClean="0"/>
              <a:t>	</a:t>
            </a:r>
          </a:p>
          <a:p>
            <a:endParaRPr lang="en-US" dirty="0" smtClean="0"/>
          </a:p>
          <a:p>
            <a:r>
              <a:rPr lang="en-US" b="1" dirty="0" smtClean="0"/>
              <a:t>NOTE:  Microsoft is</a:t>
            </a:r>
            <a:r>
              <a:rPr lang="en-US" b="1" baseline="0" dirty="0" smtClean="0"/>
              <a:t> heavily using </a:t>
            </a:r>
            <a:r>
              <a:rPr lang="en-US" b="1" dirty="0" smtClean="0"/>
              <a:t>its own technology for Win10</a:t>
            </a:r>
          </a:p>
          <a:p>
            <a:r>
              <a:rPr lang="en-US" dirty="0" smtClean="0"/>
              <a:t>Cortana and People app use app services extensively</a:t>
            </a:r>
          </a:p>
          <a:p>
            <a:r>
              <a:rPr lang="en-US" dirty="0" smtClean="0"/>
              <a:t>People</a:t>
            </a:r>
          </a:p>
          <a:p>
            <a:pPr lvl="1"/>
            <a:r>
              <a:rPr lang="en-US" dirty="0" smtClean="0"/>
              <a:t>Social Network Extensibility</a:t>
            </a:r>
          </a:p>
          <a:p>
            <a:r>
              <a:rPr lang="en-US" dirty="0" smtClean="0"/>
              <a:t>Cortana</a:t>
            </a:r>
          </a:p>
          <a:p>
            <a:pPr lvl="1"/>
            <a:r>
              <a:rPr lang="en-US" dirty="0" smtClean="0"/>
              <a:t>Voice Commands on Cortana’s canvas</a:t>
            </a:r>
          </a:p>
          <a:p>
            <a:r>
              <a:rPr lang="en-US" dirty="0" smtClean="0"/>
              <a:t>Office &amp; Skype</a:t>
            </a:r>
          </a:p>
          <a:p>
            <a:pPr lvl="1"/>
            <a:r>
              <a:rPr lang="en-US" dirty="0" smtClean="0"/>
              <a:t>Skype: &amp; Lync: for meeting requests</a:t>
            </a:r>
          </a:p>
          <a:p>
            <a:r>
              <a:rPr lang="en-US" dirty="0" smtClean="0"/>
              <a:t>Interactive Toasts</a:t>
            </a:r>
          </a:p>
          <a:p>
            <a:pPr marL="181240" indent="-181240">
              <a:buFont typeface="Arial" panose="020B0604020202020204" pitchFamily="34" charset="0"/>
              <a:buChar char="•"/>
            </a:pPr>
            <a:r>
              <a:rPr lang="en-US" dirty="0" smtClean="0"/>
              <a:t>You can reply in-line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smtClean="0">
                <a:ln>
                  <a:noFill/>
                </a:ln>
                <a:solidFill>
                  <a:prstClr val="black"/>
                </a:solidFill>
                <a:effectLst/>
                <a:uLnTx/>
                <a:uFillTx/>
                <a:latin typeface="Segoe UI" pitchFamily="34" charset="0"/>
                <a:ea typeface="+mn-ea"/>
                <a:cs typeface="+mn-cs"/>
              </a:rPr>
              <a:t>Build 2015</a:t>
            </a: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2/22/2016 5:05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3129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You can now</a:t>
            </a:r>
            <a:r>
              <a:rPr lang="en-US" baseline="0" dirty="0" smtClean="0"/>
              <a:t> launch specific apps</a:t>
            </a:r>
          </a:p>
          <a:p>
            <a:pPr marL="228600" indent="-228600">
              <a:buAutoNum type="arabicPeriod"/>
            </a:pPr>
            <a:r>
              <a:rPr lang="en-US" baseline="0" dirty="0" smtClean="0"/>
              <a:t>Send data or send files using </a:t>
            </a:r>
            <a:r>
              <a:rPr lang="en-US" baseline="0" dirty="0" err="1" smtClean="0"/>
              <a:t>Launcher.LaunchUriAsync</a:t>
            </a:r>
            <a:r>
              <a:rPr lang="en-US" baseline="0" dirty="0" smtClean="0"/>
              <a:t>/</a:t>
            </a:r>
            <a:r>
              <a:rPr lang="en-US" baseline="0" dirty="0" err="1" smtClean="0"/>
              <a:t>Launcher.LaunchFileAsync</a:t>
            </a:r>
            <a:endParaRPr lang="en-US" baseline="0" dirty="0" smtClean="0"/>
          </a:p>
          <a:p>
            <a:pPr marL="228600" indent="-228600">
              <a:buAutoNum type="arabicPeriod"/>
            </a:pPr>
            <a:r>
              <a:rPr lang="en-US" baseline="0" dirty="0" smtClean="0"/>
              <a:t>Send a request and expect a result </a:t>
            </a:r>
          </a:p>
          <a:p>
            <a:pPr marL="228600" indent="-228600">
              <a:buAutoNum type="arabicPeriod"/>
            </a:pPr>
            <a:r>
              <a:rPr lang="en-US" baseline="0" dirty="0" smtClean="0"/>
              <a:t>Like web service </a:t>
            </a:r>
            <a:r>
              <a:rPr lang="en-US" baseline="0" dirty="0" smtClean="0">
                <a:sym typeface="Wingdings" panose="05000000000000000000" pitchFamily="2" charset="2"/>
              </a:rPr>
              <a:t> call another app background task (I won’t spend to much time)</a:t>
            </a:r>
          </a:p>
          <a:p>
            <a:pPr marL="0" indent="0">
              <a:buNone/>
            </a:pPr>
            <a:endParaRPr lang="en-US" baseline="0" dirty="0" smtClean="0">
              <a:sym typeface="Wingdings" panose="05000000000000000000" pitchFamily="2" charset="2"/>
            </a:endParaRPr>
          </a:p>
          <a:p>
            <a:pPr marL="0" indent="0">
              <a:buNone/>
            </a:pPr>
            <a:r>
              <a:rPr lang="en-US" baseline="0" dirty="0" smtClean="0">
                <a:sym typeface="Wingdings" panose="05000000000000000000" pitchFamily="2" charset="2"/>
              </a:rPr>
              <a:t>NOTE: </a:t>
            </a:r>
            <a:r>
              <a:rPr lang="en-US" b="1" baseline="0" dirty="0" smtClean="0">
                <a:sym typeface="Wingdings" panose="05000000000000000000" pitchFamily="2" charset="2"/>
              </a:rPr>
              <a:t>it is also possible to defined a folder shared between Apps from the same publisher</a:t>
            </a:r>
          </a:p>
          <a:p>
            <a:pPr marL="0" indent="0">
              <a:buNone/>
            </a:pPr>
            <a:endParaRPr lang="en-US" b="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375E471-B041-4A82-BDD0-4857ECB4FDD4}"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9707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375E471-B041-4A82-BDD0-4857ECB4FDD4}"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0608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Simple</a:t>
            </a:r>
            <a:r>
              <a:rPr lang="en-GB" baseline="0" dirty="0" smtClean="0"/>
              <a:t> scenario where the background task compute a result based on input</a:t>
            </a:r>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2/22/2016 5:05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512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 apps to integrate using the best of the web</a:t>
            </a:r>
          </a:p>
          <a:p>
            <a:r>
              <a:rPr lang="en-US" dirty="0" smtClean="0"/>
              <a:t>URL based activation/communication – between apps</a:t>
            </a:r>
          </a:p>
          <a:p>
            <a:r>
              <a:rPr lang="en-US" dirty="0" smtClean="0"/>
              <a:t>(read</a:t>
            </a:r>
            <a:r>
              <a:rPr lang="en-US" baseline="0" dirty="0" smtClean="0"/>
              <a:t> https://iinspectable.wordpress.com/2013/06/04/inter-process-silent-communication-in-winrt-part-4/ for more about 8.1 way of doing things </a:t>
            </a:r>
            <a:r>
              <a:rPr lang="en-US" baseline="0" dirty="0" smtClean="0">
                <a:sym typeface="Wingdings" panose="05000000000000000000" pitchFamily="2" charset="2"/>
              </a:rPr>
              <a:t> each App had to implement a custom protocol</a:t>
            </a:r>
            <a:r>
              <a:rPr lang="en-US" dirty="0" smtClean="0"/>
              <a:t>)</a:t>
            </a:r>
          </a:p>
          <a:p>
            <a:endParaRPr lang="en-US" dirty="0" smtClean="0"/>
          </a:p>
          <a:p>
            <a:r>
              <a:rPr lang="en-US" dirty="0" smtClean="0"/>
              <a:t>Foreground to Foreground</a:t>
            </a:r>
          </a:p>
          <a:p>
            <a:pPr lvl="1"/>
            <a:r>
              <a:rPr lang="en-US" dirty="0" smtClean="0"/>
              <a:t>Very similar to the web model</a:t>
            </a:r>
          </a:p>
          <a:p>
            <a:pPr lvl="1"/>
            <a:r>
              <a:rPr lang="en-US" dirty="0" smtClean="0"/>
              <a:t>Allows for custom scheme invocation skype:andrewclinick </a:t>
            </a:r>
          </a:p>
          <a:p>
            <a:pPr lvl="2"/>
            <a:r>
              <a:rPr lang="en-US" dirty="0" smtClean="0"/>
              <a:t>If you want to make a call, just click it and Skype will launch</a:t>
            </a:r>
            <a:r>
              <a:rPr lang="en-US" baseline="0" dirty="0" smtClean="0"/>
              <a:t> and you’re moving foreground to foreground between applications</a:t>
            </a:r>
          </a:p>
          <a:p>
            <a:pPr lvl="2"/>
            <a:r>
              <a:rPr lang="en-US" baseline="0" dirty="0" smtClean="0"/>
              <a:t>Facebook SDK for Auth</a:t>
            </a:r>
          </a:p>
          <a:p>
            <a:pPr lvl="2"/>
            <a:r>
              <a:rPr lang="en-US" baseline="0" dirty="0" smtClean="0"/>
              <a:t>Could launch a URL, to get a result back, involved shared secrets – not the best way</a:t>
            </a:r>
            <a:endParaRPr lang="en-US" dirty="0" smtClean="0"/>
          </a:p>
          <a:p>
            <a:pPr lvl="1"/>
            <a:r>
              <a:rPr lang="en-US" dirty="0" smtClean="0"/>
              <a:t>New in 10 -  the ability to return results, query for apps and enumerate apps</a:t>
            </a:r>
          </a:p>
          <a:p>
            <a:pPr marL="181240" indent="-181240">
              <a:buFont typeface="Arial" panose="020B0604020202020204" pitchFamily="34" charset="0"/>
              <a:buChar char="•"/>
            </a:pPr>
            <a:r>
              <a:rPr lang="en-US" dirty="0" smtClean="0"/>
              <a:t>Call an application</a:t>
            </a:r>
            <a:r>
              <a:rPr lang="en-US" baseline="0" dirty="0" smtClean="0"/>
              <a:t> and get a result back</a:t>
            </a:r>
          </a:p>
          <a:p>
            <a:pPr marL="181240" indent="-181240">
              <a:buFont typeface="Arial" panose="020B0604020202020204" pitchFamily="34" charset="0"/>
              <a:buChar char="•"/>
            </a:pPr>
            <a:r>
              <a:rPr lang="en-US" baseline="0" dirty="0" smtClean="0"/>
              <a:t>Running in a window, applications called are bound to your window</a:t>
            </a:r>
            <a:endParaRPr lang="en-US" dirty="0" smtClean="0"/>
          </a:p>
          <a:p>
            <a:pPr marL="115547" lvl="1" indent="0">
              <a:buNone/>
            </a:pPr>
            <a:endParaRPr lang="en-US" dirty="0" smtClean="0"/>
          </a:p>
          <a:p>
            <a:r>
              <a:rPr lang="en-US" dirty="0" smtClean="0"/>
              <a:t>Foreground to Background</a:t>
            </a:r>
          </a:p>
          <a:p>
            <a:r>
              <a:rPr lang="en-US" dirty="0" smtClean="0"/>
              <a:t>Application services</a:t>
            </a:r>
          </a:p>
          <a:p>
            <a:pPr lvl="1"/>
            <a:r>
              <a:rPr lang="en-US" dirty="0" smtClean="0"/>
              <a:t>Enables you to “publish” a background task that can be called by other apps</a:t>
            </a:r>
          </a:p>
          <a:p>
            <a:pPr lvl="1"/>
            <a:r>
              <a:rPr lang="en-US" dirty="0" smtClean="0"/>
              <a:t>Allows you to call</a:t>
            </a:r>
            <a:r>
              <a:rPr lang="en-US" baseline="0" dirty="0" smtClean="0"/>
              <a:t> an application, but your app stays in the foreground</a:t>
            </a:r>
            <a:endParaRPr lang="en-US" dirty="0" smtClean="0"/>
          </a:p>
          <a:p>
            <a:pPr lvl="1"/>
            <a:r>
              <a:rPr lang="en-US" dirty="0" smtClean="0"/>
              <a:t>Facebook &amp; Twitter integration with the People app is a key example of this</a:t>
            </a:r>
          </a:p>
          <a:p>
            <a:pPr lvl="2"/>
            <a:r>
              <a:rPr lang="en-US" dirty="0" smtClean="0"/>
              <a:t>People</a:t>
            </a:r>
            <a:r>
              <a:rPr lang="en-US" baseline="0" dirty="0" smtClean="0"/>
              <a:t> app calls background tasks to Facebook, without switching to Facebook</a:t>
            </a:r>
          </a:p>
          <a:p>
            <a:pPr lvl="2"/>
            <a:r>
              <a:rPr lang="en-US" baseline="0" dirty="0" smtClean="0"/>
              <a:t>Prevents you from losing a user to another app just because you switched</a:t>
            </a:r>
            <a:r>
              <a:rPr lang="en-US" dirty="0" smtClean="0"/>
              <a:t>	</a:t>
            </a:r>
          </a:p>
          <a:p>
            <a:endParaRPr lang="en-US" dirty="0" smtClean="0"/>
          </a:p>
          <a:p>
            <a:r>
              <a:rPr lang="en-US" b="1" dirty="0" smtClean="0"/>
              <a:t>NOTE:  Microsoft is</a:t>
            </a:r>
            <a:r>
              <a:rPr lang="en-US" b="1" baseline="0" dirty="0" smtClean="0"/>
              <a:t> heavily using </a:t>
            </a:r>
            <a:r>
              <a:rPr lang="en-US" b="1" dirty="0" smtClean="0"/>
              <a:t>its own technology for Win10</a:t>
            </a:r>
          </a:p>
          <a:p>
            <a:r>
              <a:rPr lang="en-US" dirty="0" smtClean="0"/>
              <a:t>Cortana and People app use app services extensively</a:t>
            </a:r>
          </a:p>
          <a:p>
            <a:r>
              <a:rPr lang="en-US" dirty="0" smtClean="0"/>
              <a:t>People</a:t>
            </a:r>
          </a:p>
          <a:p>
            <a:pPr lvl="1"/>
            <a:r>
              <a:rPr lang="en-US" dirty="0" smtClean="0"/>
              <a:t>Social Network Extensibility</a:t>
            </a:r>
          </a:p>
          <a:p>
            <a:r>
              <a:rPr lang="en-US" dirty="0" smtClean="0"/>
              <a:t>Cortana</a:t>
            </a:r>
          </a:p>
          <a:p>
            <a:pPr lvl="1"/>
            <a:r>
              <a:rPr lang="en-US" dirty="0" smtClean="0"/>
              <a:t>Voice Commands on Cortana’s canvas</a:t>
            </a:r>
          </a:p>
          <a:p>
            <a:r>
              <a:rPr lang="en-US" dirty="0" smtClean="0"/>
              <a:t>Office &amp; Skype</a:t>
            </a:r>
          </a:p>
          <a:p>
            <a:pPr lvl="1"/>
            <a:r>
              <a:rPr lang="en-US" dirty="0" smtClean="0"/>
              <a:t>Skype: &amp; Lync: for meeting requests</a:t>
            </a:r>
          </a:p>
          <a:p>
            <a:r>
              <a:rPr lang="en-US" dirty="0" smtClean="0"/>
              <a:t>Interactive Toasts</a:t>
            </a:r>
          </a:p>
          <a:p>
            <a:pPr marL="181240" indent="-181240">
              <a:buFont typeface="Arial" panose="020B0604020202020204" pitchFamily="34" charset="0"/>
              <a:buChar char="•"/>
            </a:pPr>
            <a:r>
              <a:rPr lang="en-US" dirty="0" smtClean="0"/>
              <a:t>You can reply in-line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smtClean="0">
                <a:ln>
                  <a:noFill/>
                </a:ln>
                <a:solidFill>
                  <a:prstClr val="black"/>
                </a:solidFill>
                <a:effectLst/>
                <a:uLnTx/>
                <a:uFillTx/>
                <a:latin typeface="Segoe UI" pitchFamily="34" charset="0"/>
                <a:ea typeface="+mn-ea"/>
                <a:cs typeface="+mn-cs"/>
              </a:rPr>
              <a:t>Build 2015</a:t>
            </a: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2/23/2016 3:22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540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way to execute</a:t>
            </a:r>
            <a:r>
              <a:rPr lang="en-US" baseline="0" dirty="0" smtClean="0"/>
              <a:t> code without UI – Background Tasks</a:t>
            </a:r>
          </a:p>
          <a:p>
            <a:endParaRPr lang="en-US" baseline="0" dirty="0" smtClean="0"/>
          </a:p>
          <a:p>
            <a:r>
              <a:rPr lang="en-US" baseline="0" dirty="0" smtClean="0"/>
              <a:t>App services is a package of Background tasks</a:t>
            </a:r>
          </a:p>
          <a:p>
            <a:endParaRPr lang="en-US" baseline="0" dirty="0" smtClean="0"/>
          </a:p>
          <a:p>
            <a:pPr marL="181240" indent="-181240">
              <a:buFont typeface="Arial" panose="020B0604020202020204" pitchFamily="34" charset="0"/>
              <a:buChar char="•"/>
            </a:pPr>
            <a:r>
              <a:rPr lang="en-US" baseline="0" dirty="0" smtClean="0"/>
              <a:t>App A creates App Service Connection</a:t>
            </a:r>
          </a:p>
          <a:p>
            <a:pPr marL="181240" indent="-181240">
              <a:buFont typeface="Arial" panose="020B0604020202020204" pitchFamily="34" charset="0"/>
              <a:buChar char="•"/>
            </a:pPr>
            <a:r>
              <a:rPr lang="en-US" baseline="0" dirty="0" smtClean="0"/>
              <a:t>Gives App Service Name</a:t>
            </a:r>
          </a:p>
          <a:p>
            <a:pPr marL="181240" indent="-181240">
              <a:buFont typeface="Arial" panose="020B0604020202020204" pitchFamily="34" charset="0"/>
              <a:buChar char="•"/>
            </a:pPr>
            <a:r>
              <a:rPr lang="en-US" baseline="0" dirty="0" smtClean="0"/>
              <a:t>Gives Package Family Name</a:t>
            </a:r>
          </a:p>
          <a:p>
            <a:pPr marL="181240" indent="-181240">
              <a:buFont typeface="Arial" panose="020B0604020202020204" pitchFamily="34" charset="0"/>
              <a:buChar char="•"/>
            </a:pPr>
            <a:r>
              <a:rPr lang="en-US" baseline="0" dirty="0" smtClean="0"/>
              <a:t>Awaits a Connection</a:t>
            </a:r>
          </a:p>
          <a:p>
            <a:pPr marL="181240" indent="-181240">
              <a:buFont typeface="Arial" panose="020B0604020202020204" pitchFamily="34" charset="0"/>
              <a:buChar char="•"/>
            </a:pPr>
            <a:r>
              <a:rPr lang="en-US" baseline="0" dirty="0" smtClean="0"/>
              <a:t>Becomes a 2-way channel</a:t>
            </a:r>
          </a:p>
          <a:p>
            <a:pPr marL="181240" indent="-181240">
              <a:buFont typeface="Arial" panose="020B0604020202020204" pitchFamily="34" charset="0"/>
              <a:buChar char="•"/>
            </a:pPr>
            <a:r>
              <a:rPr lang="en-US" baseline="0" dirty="0" smtClean="0"/>
              <a:t>Send a ValueSet message</a:t>
            </a:r>
          </a:p>
          <a:p>
            <a:pPr marL="181240" indent="-181240">
              <a:buFont typeface="Arial" panose="020B0604020202020204" pitchFamily="34" charset="0"/>
              <a:buChar char="•"/>
            </a:pPr>
            <a:r>
              <a:rPr lang="en-US" baseline="0" dirty="0" smtClean="0"/>
              <a:t>App Service responds with a confirmation or a response message</a:t>
            </a:r>
          </a:p>
          <a:p>
            <a:pPr marL="181240" indent="-181240">
              <a:buFont typeface="Arial" panose="020B0604020202020204" pitchFamily="34" charset="0"/>
              <a:buChar char="•"/>
            </a:pPr>
            <a:r>
              <a:rPr lang="en-US" baseline="0" dirty="0" smtClean="0"/>
              <a:t>Once done, connection is closed or disposed</a:t>
            </a:r>
          </a:p>
          <a:p>
            <a:pPr marL="181240" indent="-181240">
              <a:buFont typeface="Arial" panose="020B0604020202020204" pitchFamily="34" charset="0"/>
              <a:buChar char="•"/>
            </a:pPr>
            <a:endParaRPr lang="en-US" baseline="0" dirty="0" smtClean="0"/>
          </a:p>
          <a:p>
            <a:pPr marL="181240" indent="-181240">
              <a:buFont typeface="Arial" panose="020B0604020202020204" pitchFamily="34" charset="0"/>
              <a:buChar char="•"/>
            </a:pPr>
            <a:r>
              <a:rPr lang="en-US" baseline="0" dirty="0" smtClean="0"/>
              <a:t>If two apps ask for the same background tasks at once, there is another app service background task spun up automatically</a:t>
            </a:r>
          </a:p>
          <a:p>
            <a:pPr marL="181240" indent="-181240">
              <a:buFont typeface="Arial" panose="020B0604020202020204" pitchFamily="34" charset="0"/>
              <a:buChar char="•"/>
            </a:pPr>
            <a:endParaRPr lang="en-US" baseline="0" dirty="0" smtClean="0"/>
          </a:p>
          <a:p>
            <a:pPr marL="181240" indent="-181240">
              <a:buFont typeface="Arial" panose="020B0604020202020204" pitchFamily="34" charset="0"/>
              <a:buChar char="•"/>
            </a:pPr>
            <a:r>
              <a:rPr lang="en-US" baseline="0" dirty="0" smtClean="0"/>
              <a:t>Currently used in the People App</a:t>
            </a:r>
          </a:p>
          <a:p>
            <a:pPr marL="410907" lvl="1" indent="-181240"/>
            <a:r>
              <a:rPr lang="en-US" baseline="0" dirty="0" smtClean="0"/>
              <a:t>Uses News Feeds from Facebook/Twitter installed on phone</a:t>
            </a:r>
          </a:p>
          <a:p>
            <a:pPr marL="410907" lvl="1" indent="-181240"/>
            <a:r>
              <a:rPr lang="en-US" baseline="0" dirty="0" smtClean="0"/>
              <a:t>Twitter/Facebook provides the App Service</a:t>
            </a:r>
          </a:p>
          <a:p>
            <a:pPr marL="410907" lvl="1" indent="-181240"/>
            <a:endParaRPr lang="en-US" baseline="0" dirty="0" smtClean="0"/>
          </a:p>
          <a:p>
            <a:pPr marL="181240" indent="-181240">
              <a:buFont typeface="Arial" panose="020B0604020202020204" pitchFamily="34" charset="0"/>
              <a:buChar char="•"/>
            </a:pPr>
            <a:r>
              <a:rPr lang="en-US" baseline="0" dirty="0" smtClean="0"/>
              <a:t>Until now, you couldn’t write your apps to access other app services</a:t>
            </a:r>
          </a:p>
          <a:p>
            <a:pPr marL="181240" indent="-181240">
              <a:buFont typeface="Arial" panose="020B0604020202020204" pitchFamily="34" charset="0"/>
              <a:buChar char="•"/>
            </a:pPr>
            <a:endParaRPr lang="en-US" baseline="0" dirty="0" smtClean="0"/>
          </a:p>
          <a:p>
            <a:pPr marL="181240" indent="-181240">
              <a:buFont typeface="Arial" panose="020B0604020202020204" pitchFamily="34" charset="0"/>
              <a:buChar char="•"/>
            </a:pPr>
            <a:r>
              <a:rPr lang="en-US" baseline="0" dirty="0" smtClean="0"/>
              <a:t>Example: Bing Maps service</a:t>
            </a:r>
          </a:p>
          <a:p>
            <a:pPr marL="410907" lvl="1" indent="-181240"/>
            <a:r>
              <a:rPr lang="en-US" baseline="0" dirty="0" smtClean="0"/>
              <a:t>Used to use HTTP request</a:t>
            </a:r>
          </a:p>
          <a:p>
            <a:pPr marL="410907" lvl="1" indent="-181240"/>
            <a:r>
              <a:rPr lang="en-US" baseline="0" dirty="0" smtClean="0"/>
              <a:t>Instead, uses device cache to pull data in</a:t>
            </a:r>
          </a:p>
          <a:p>
            <a:pPr marL="181240" indent="-181240">
              <a:buFont typeface="Arial" panose="020B0604020202020204" pitchFamily="34" charset="0"/>
              <a:buChar char="•"/>
            </a:pPr>
            <a:endParaRPr lang="en-US" baseline="0" dirty="0" smtClean="0"/>
          </a:p>
          <a:p>
            <a:pPr marL="181240" indent="-181240">
              <a:buFont typeface="Arial" panose="020B0604020202020204" pitchFamily="34" charset="0"/>
              <a:buChar char="•"/>
            </a:pPr>
            <a:r>
              <a:rPr lang="en-US" baseline="0" dirty="0" smtClean="0"/>
              <a:t>Hardware</a:t>
            </a:r>
          </a:p>
          <a:p>
            <a:pPr marL="410907" lvl="1" indent="-181240"/>
            <a:r>
              <a:rPr lang="en-US" baseline="0" dirty="0" smtClean="0"/>
              <a:t>Band can use an app service</a:t>
            </a:r>
          </a:p>
          <a:p>
            <a:pPr marL="410907" lvl="1" indent="-181240"/>
            <a:r>
              <a:rPr lang="en-US" baseline="0" dirty="0" smtClean="0"/>
              <a:t>May provide historical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smtClean="0">
                <a:ln>
                  <a:noFill/>
                </a:ln>
                <a:solidFill>
                  <a:prstClr val="black"/>
                </a:solidFill>
                <a:effectLst/>
                <a:uLnTx/>
                <a:uFillTx/>
                <a:latin typeface="Segoe UI" pitchFamily="34" charset="0"/>
                <a:ea typeface="+mn-ea"/>
                <a:cs typeface="+mn-cs"/>
              </a:rPr>
              <a:t>Build 2015</a:t>
            </a: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2/22/2016 5:05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6359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way to execute</a:t>
            </a:r>
            <a:r>
              <a:rPr lang="en-US" baseline="0" dirty="0" smtClean="0"/>
              <a:t> code without UI – Background Tasks</a:t>
            </a:r>
          </a:p>
          <a:p>
            <a:endParaRPr lang="en-US" baseline="0" dirty="0" smtClean="0"/>
          </a:p>
          <a:p>
            <a:r>
              <a:rPr lang="en-US" baseline="0" dirty="0" smtClean="0"/>
              <a:t>App services is a package of Background tasks</a:t>
            </a:r>
          </a:p>
          <a:p>
            <a:endParaRPr lang="en-US" baseline="0" dirty="0" smtClean="0"/>
          </a:p>
          <a:p>
            <a:pPr marL="181240" indent="-181240">
              <a:buFont typeface="Arial" panose="020B0604020202020204" pitchFamily="34" charset="0"/>
              <a:buChar char="•"/>
            </a:pPr>
            <a:r>
              <a:rPr lang="en-US" baseline="0" dirty="0" smtClean="0"/>
              <a:t>App A creates App Service Connection</a:t>
            </a:r>
          </a:p>
          <a:p>
            <a:pPr marL="181240" indent="-181240">
              <a:buFont typeface="Arial" panose="020B0604020202020204" pitchFamily="34" charset="0"/>
              <a:buChar char="•"/>
            </a:pPr>
            <a:r>
              <a:rPr lang="en-US" baseline="0" dirty="0" smtClean="0"/>
              <a:t>Gives App Service Name</a:t>
            </a:r>
          </a:p>
          <a:p>
            <a:pPr marL="181240" indent="-181240">
              <a:buFont typeface="Arial" panose="020B0604020202020204" pitchFamily="34" charset="0"/>
              <a:buChar char="•"/>
            </a:pPr>
            <a:r>
              <a:rPr lang="en-US" baseline="0" dirty="0" smtClean="0"/>
              <a:t>Gives Package Family Name</a:t>
            </a:r>
          </a:p>
          <a:p>
            <a:pPr marL="181240" indent="-181240">
              <a:buFont typeface="Arial" panose="020B0604020202020204" pitchFamily="34" charset="0"/>
              <a:buChar char="•"/>
            </a:pPr>
            <a:r>
              <a:rPr lang="en-US" baseline="0" dirty="0" smtClean="0"/>
              <a:t>Awaits a Connection</a:t>
            </a:r>
          </a:p>
          <a:p>
            <a:pPr marL="181240" indent="-181240">
              <a:buFont typeface="Arial" panose="020B0604020202020204" pitchFamily="34" charset="0"/>
              <a:buChar char="•"/>
            </a:pPr>
            <a:r>
              <a:rPr lang="en-US" baseline="0" dirty="0" smtClean="0"/>
              <a:t>Becomes a 2-way channel</a:t>
            </a:r>
          </a:p>
          <a:p>
            <a:pPr marL="181240" indent="-181240">
              <a:buFont typeface="Arial" panose="020B0604020202020204" pitchFamily="34" charset="0"/>
              <a:buChar char="•"/>
            </a:pPr>
            <a:r>
              <a:rPr lang="en-US" baseline="0" dirty="0" smtClean="0"/>
              <a:t>Send a ValueSet message</a:t>
            </a:r>
          </a:p>
          <a:p>
            <a:pPr marL="181240" indent="-181240">
              <a:buFont typeface="Arial" panose="020B0604020202020204" pitchFamily="34" charset="0"/>
              <a:buChar char="•"/>
            </a:pPr>
            <a:r>
              <a:rPr lang="en-US" baseline="0" dirty="0" smtClean="0"/>
              <a:t>App Service responds with a confirmation or a response message</a:t>
            </a:r>
          </a:p>
          <a:p>
            <a:pPr marL="181240" indent="-181240">
              <a:buFont typeface="Arial" panose="020B0604020202020204" pitchFamily="34" charset="0"/>
              <a:buChar char="•"/>
            </a:pPr>
            <a:r>
              <a:rPr lang="en-US" baseline="0" dirty="0" smtClean="0"/>
              <a:t>Once done, connection is closed or disposed</a:t>
            </a:r>
          </a:p>
          <a:p>
            <a:pPr marL="181240" indent="-181240">
              <a:buFont typeface="Arial" panose="020B0604020202020204" pitchFamily="34" charset="0"/>
              <a:buChar char="•"/>
            </a:pPr>
            <a:endParaRPr lang="en-US" baseline="0" dirty="0" smtClean="0"/>
          </a:p>
          <a:p>
            <a:pPr marL="181240" indent="-181240">
              <a:buFont typeface="Arial" panose="020B0604020202020204" pitchFamily="34" charset="0"/>
              <a:buChar char="•"/>
            </a:pPr>
            <a:r>
              <a:rPr lang="en-US" baseline="0" dirty="0" smtClean="0"/>
              <a:t>If two apps ask for the same background tasks at once, there is another app service background task spun up automatically</a:t>
            </a:r>
          </a:p>
          <a:p>
            <a:pPr marL="181240" indent="-181240">
              <a:buFont typeface="Arial" panose="020B0604020202020204" pitchFamily="34" charset="0"/>
              <a:buChar char="•"/>
            </a:pPr>
            <a:endParaRPr lang="en-US" baseline="0" dirty="0" smtClean="0"/>
          </a:p>
          <a:p>
            <a:pPr marL="181240" indent="-181240">
              <a:buFont typeface="Arial" panose="020B0604020202020204" pitchFamily="34" charset="0"/>
              <a:buChar char="•"/>
            </a:pPr>
            <a:r>
              <a:rPr lang="en-US" baseline="0" dirty="0" smtClean="0"/>
              <a:t>Currently used in the People App</a:t>
            </a:r>
          </a:p>
          <a:p>
            <a:pPr marL="410907" lvl="1" indent="-181240"/>
            <a:r>
              <a:rPr lang="en-US" baseline="0" dirty="0" smtClean="0"/>
              <a:t>Uses News Feeds from Facebook/Twitter installed on phone</a:t>
            </a:r>
          </a:p>
          <a:p>
            <a:pPr marL="410907" lvl="1" indent="-181240"/>
            <a:r>
              <a:rPr lang="en-US" baseline="0" dirty="0" smtClean="0"/>
              <a:t>Twitter/Facebook provides the App Service</a:t>
            </a:r>
          </a:p>
          <a:p>
            <a:pPr marL="410907" lvl="1" indent="-181240"/>
            <a:endParaRPr lang="en-US" baseline="0" dirty="0" smtClean="0"/>
          </a:p>
          <a:p>
            <a:pPr marL="181240" indent="-181240">
              <a:buFont typeface="Arial" panose="020B0604020202020204" pitchFamily="34" charset="0"/>
              <a:buChar char="•"/>
            </a:pPr>
            <a:r>
              <a:rPr lang="en-US" baseline="0" dirty="0" smtClean="0"/>
              <a:t>Until now, you couldn’t write your apps to access other app services</a:t>
            </a:r>
          </a:p>
          <a:p>
            <a:pPr marL="181240" indent="-181240">
              <a:buFont typeface="Arial" panose="020B0604020202020204" pitchFamily="34" charset="0"/>
              <a:buChar char="•"/>
            </a:pPr>
            <a:endParaRPr lang="en-US" baseline="0" dirty="0" smtClean="0"/>
          </a:p>
          <a:p>
            <a:pPr marL="181240" indent="-181240">
              <a:buFont typeface="Arial" panose="020B0604020202020204" pitchFamily="34" charset="0"/>
              <a:buChar char="•"/>
            </a:pPr>
            <a:r>
              <a:rPr lang="en-US" baseline="0" dirty="0" smtClean="0"/>
              <a:t>Example: Bing Maps service</a:t>
            </a:r>
          </a:p>
          <a:p>
            <a:pPr marL="410907" lvl="1" indent="-181240"/>
            <a:r>
              <a:rPr lang="en-US" baseline="0" dirty="0" smtClean="0"/>
              <a:t>Used to use HTTP request</a:t>
            </a:r>
          </a:p>
          <a:p>
            <a:pPr marL="410907" lvl="1" indent="-181240"/>
            <a:r>
              <a:rPr lang="en-US" baseline="0" dirty="0" smtClean="0"/>
              <a:t>Instead, uses device cache to pull data in</a:t>
            </a:r>
          </a:p>
          <a:p>
            <a:pPr marL="181240" indent="-181240">
              <a:buFont typeface="Arial" panose="020B0604020202020204" pitchFamily="34" charset="0"/>
              <a:buChar char="•"/>
            </a:pPr>
            <a:endParaRPr lang="en-US" baseline="0" dirty="0" smtClean="0"/>
          </a:p>
          <a:p>
            <a:pPr marL="181240" indent="-181240">
              <a:buFont typeface="Arial" panose="020B0604020202020204" pitchFamily="34" charset="0"/>
              <a:buChar char="•"/>
            </a:pPr>
            <a:r>
              <a:rPr lang="en-US" baseline="0" dirty="0" smtClean="0"/>
              <a:t>Hardware</a:t>
            </a:r>
          </a:p>
          <a:p>
            <a:pPr marL="410907" lvl="1" indent="-181240"/>
            <a:r>
              <a:rPr lang="en-US" baseline="0" dirty="0" smtClean="0"/>
              <a:t>Band can use an app service</a:t>
            </a:r>
          </a:p>
          <a:p>
            <a:pPr marL="410907" lvl="1" indent="-181240"/>
            <a:r>
              <a:rPr lang="en-US" baseline="0" dirty="0" smtClean="0"/>
              <a:t>May provide historical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smtClean="0">
                <a:ln>
                  <a:noFill/>
                </a:ln>
                <a:solidFill>
                  <a:prstClr val="black"/>
                </a:solidFill>
                <a:effectLst/>
                <a:uLnTx/>
                <a:uFillTx/>
                <a:latin typeface="Segoe UI" pitchFamily="34" charset="0"/>
                <a:ea typeface="+mn-ea"/>
                <a:cs typeface="+mn-cs"/>
              </a:rPr>
              <a:t>Build 2015</a:t>
            </a: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2/22/2016 5:05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5218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p:txBody>
          <a:bodyPr/>
          <a:lstStyle/>
          <a:p>
            <a:r>
              <a:rPr lang="en-US" dirty="0" smtClean="0"/>
              <a:t>These are examples of needs for extended execution</a:t>
            </a:r>
            <a:endParaRPr lang="en-US" dirty="0"/>
          </a:p>
        </p:txBody>
      </p:sp>
      <p:sp>
        <p:nvSpPr>
          <p:cNvPr id="4" name="Header Placeholder 3"/>
          <p:cNvSpPr>
            <a:spLocks noGrp="1"/>
          </p:cNvSpPr>
          <p:nvPr>
            <p:ph type="hdr" sz="quarter" idx="10"/>
          </p:nvPr>
        </p:nvSpPr>
        <p:spPr>
          <a:xfrm>
            <a:off x="0" y="0"/>
            <a:ext cx="2886026" cy="487363"/>
          </a:xfrm>
          <a:prstGeom prst="rect">
            <a:avLst/>
          </a:prstGeom>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0" y="9259888"/>
            <a:ext cx="5749851" cy="379448"/>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772492" y="0"/>
            <a:ext cx="2886026" cy="487363"/>
          </a:xfrm>
          <a:prstGeom prst="rect">
            <a:avLst/>
          </a:prstGeom>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2/22/2016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360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p:txBody>
          <a:bodyPr/>
          <a:lstStyle/>
          <a:p>
            <a:r>
              <a:rPr lang="en-US" dirty="0" smtClean="0"/>
              <a:t>Min time depends on the resources on the system; bigger systems</a:t>
            </a:r>
            <a:r>
              <a:rPr lang="en-US" baseline="0" dirty="0" smtClean="0"/>
              <a:t> get more time: sometimes even never suspended</a:t>
            </a:r>
          </a:p>
          <a:p>
            <a:endParaRPr lang="en-US" baseline="0" dirty="0" smtClean="0">
              <a:sym typeface="Wingdings" panose="05000000000000000000" pitchFamily="2" charset="2"/>
            </a:endParaRPr>
          </a:p>
          <a:p>
            <a:r>
              <a:rPr lang="en-US" b="1" baseline="0" dirty="0" smtClean="0"/>
              <a:t>2 extended execution:</a:t>
            </a:r>
          </a:p>
          <a:p>
            <a:pPr marL="228600" indent="-228600">
              <a:buAutoNum type="arabicPeriod"/>
            </a:pPr>
            <a:r>
              <a:rPr lang="en-US" baseline="0" dirty="0" smtClean="0"/>
              <a:t>At Suspending event time </a:t>
            </a:r>
            <a:r>
              <a:rPr lang="en-US" baseline="0" dirty="0" smtClean="0">
                <a:sym typeface="Wingdings" panose="05000000000000000000" pitchFamily="2" charset="2"/>
              </a:rPr>
              <a:t> I need more time than the 5s</a:t>
            </a:r>
          </a:p>
          <a:p>
            <a:pPr marL="228600" indent="-228600">
              <a:buAutoNum type="arabicPeriod"/>
            </a:pPr>
            <a:r>
              <a:rPr lang="en-US" baseline="0" dirty="0" smtClean="0">
                <a:sym typeface="Wingdings" panose="05000000000000000000" pitchFamily="2" charset="2"/>
              </a:rPr>
              <a:t>At foreground time  I need to ALWAYS run (I won’t get the Suspending event but just the Revoked first and then the Suspending just before being terminated)</a:t>
            </a:r>
          </a:p>
          <a:p>
            <a:pPr marL="0" indent="0">
              <a:buNone/>
            </a:pPr>
            <a:endParaRPr lang="en-US" dirty="0"/>
          </a:p>
        </p:txBody>
      </p:sp>
      <p:sp>
        <p:nvSpPr>
          <p:cNvPr id="4" name="Header Placeholder 3"/>
          <p:cNvSpPr>
            <a:spLocks noGrp="1"/>
          </p:cNvSpPr>
          <p:nvPr>
            <p:ph type="hdr" sz="quarter" idx="10"/>
          </p:nvPr>
        </p:nvSpPr>
        <p:spPr>
          <a:xfrm>
            <a:off x="0" y="0"/>
            <a:ext cx="2886026" cy="487363"/>
          </a:xfrm>
          <a:prstGeom prst="rect">
            <a:avLst/>
          </a:prstGeom>
        </p:spPr>
        <p:txBody>
          <a:bodyPr/>
          <a:lstStyle/>
          <a:p>
            <a:pPr defTabSz="914363"/>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a:xfrm>
            <a:off x="0" y="9259888"/>
            <a:ext cx="5749851" cy="379448"/>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772492" y="0"/>
            <a:ext cx="2886026" cy="487363"/>
          </a:xfrm>
          <a:prstGeom prst="rect">
            <a:avLst/>
          </a:prstGeom>
        </p:spPr>
        <p:txBody>
          <a:bodyPr/>
          <a:lstStyle/>
          <a:p>
            <a:pPr defTabSz="914363"/>
            <a:fld id="{9F00D60D-1703-4D24-8308-FEE06A50A69C}" type="datetime1">
              <a:rPr lang="en-US" smtClean="0">
                <a:solidFill>
                  <a:prstClr val="black"/>
                </a:solidFill>
              </a:rPr>
              <a:pPr defTabSz="914363"/>
              <a:t>2/22/2016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847836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a:xfrm>
            <a:off x="374082" y="4171363"/>
            <a:ext cx="5922383" cy="5088525"/>
          </a:xfrm>
          <a:prstGeom prst="rect">
            <a:avLst/>
          </a:prstGeom>
        </p:spPr>
        <p:txBody>
          <a:bodyPr/>
          <a:lstStyle/>
          <a:p>
            <a:pPr marL="0" indent="0">
              <a:buNone/>
            </a:pPr>
            <a:r>
              <a:rPr lang="en-US" dirty="0" smtClean="0"/>
              <a:t>= “</a:t>
            </a:r>
            <a:r>
              <a:rPr lang="en-US" dirty="0" err="1" smtClean="0"/>
              <a:t>tombstoning</a:t>
            </a:r>
            <a:r>
              <a:rPr lang="en-US" dirty="0" smtClean="0"/>
              <a:t>” in Windows phone (read</a:t>
            </a:r>
            <a:r>
              <a:rPr lang="en-US" baseline="0" dirty="0" smtClean="0"/>
              <a:t> http://msdn.microsoft.com/en-us/library/ff817008(v=vs.92).aspx for the execution model in WP)</a:t>
            </a:r>
          </a:p>
          <a:p>
            <a:endParaRPr lang="en-US" dirty="0" smtClean="0"/>
          </a:p>
          <a:p>
            <a:pPr marL="0" indent="0">
              <a:buNone/>
            </a:pPr>
            <a:r>
              <a:rPr lang="en-US" dirty="0" smtClean="0"/>
              <a:t>This</a:t>
            </a:r>
            <a:r>
              <a:rPr lang="en-US" baseline="0" dirty="0" smtClean="0"/>
              <a:t> also visible with </a:t>
            </a:r>
            <a:r>
              <a:rPr lang="en-US" baseline="0" dirty="0" err="1" smtClean="0"/>
              <a:t>SysInternals</a:t>
            </a:r>
            <a:r>
              <a:rPr lang="en-US" baseline="0" dirty="0" smtClean="0"/>
              <a:t> Process Explorer (http://technet.microsoft.com/en-us/sysinternals/bb896653.aspx) where you see the same “Suspended” in the CPU column. It was possible to “suspend” a process in Windows 7 with Process Explorer: this is now done by Windows itself for WSAs.</a:t>
            </a:r>
          </a:p>
          <a:p>
            <a:pPr marL="0" indent="0">
              <a:buNone/>
            </a:pPr>
            <a:endParaRPr lang="en-US" baseline="0" dirty="0" smtClean="0"/>
          </a:p>
          <a:p>
            <a:pPr marL="0" indent="0">
              <a:buNone/>
            </a:pPr>
            <a:r>
              <a:rPr lang="en-US" baseline="0" dirty="0" smtClean="0"/>
              <a:t>NOTE: Process Explorer is fully aware of WSAs = “Immersive” has new blue color. See Options | Configure Colors | Immersive Process + see package in tooltip</a:t>
            </a:r>
          </a:p>
          <a:p>
            <a:pPr marL="0" indent="0">
              <a:buNone/>
            </a:pPr>
            <a:r>
              <a:rPr lang="en-US" baseline="0" dirty="0" smtClean="0"/>
              <a:t>When you right-click | Resume on a Suspended Metro App, it gets back automatically Suspending immediately by Windows</a:t>
            </a:r>
            <a:endParaRPr lang="en-US" dirty="0" smtClean="0"/>
          </a:p>
        </p:txBody>
      </p:sp>
      <p:sp>
        <p:nvSpPr>
          <p:cNvPr id="4" name="Slide Number Placeholder 3"/>
          <p:cNvSpPr>
            <a:spLocks noGrp="1"/>
          </p:cNvSpPr>
          <p:nvPr>
            <p:ph type="sldNum" sz="quarter" idx="10"/>
          </p:nvPr>
        </p:nvSpPr>
        <p:spPr>
          <a:xfrm>
            <a:off x="5994053" y="9258196"/>
            <a:ext cx="664465" cy="487363"/>
          </a:xfrm>
          <a:prstGeom prst="rect">
            <a:avLst/>
          </a:prstGeom>
        </p:spPr>
        <p:txBody>
          <a:bodyPr/>
          <a:lstStyle/>
          <a:p>
            <a:fld id="{8B263312-38AA-4E1E-B2B5-0F8F122B24FE}" type="slidenum">
              <a:rPr lang="en-US" smtClean="0">
                <a:solidFill>
                  <a:prstClr val="black"/>
                </a:solidFill>
              </a:rPr>
              <a:pPr/>
              <a:t>9</a:t>
            </a:fld>
            <a:endParaRPr lang="en-US" dirty="0">
              <a:solidFill>
                <a:prstClr val="black"/>
              </a:solidFill>
            </a:endParaRPr>
          </a:p>
        </p:txBody>
      </p:sp>
      <p:sp>
        <p:nvSpPr>
          <p:cNvPr id="5" name="Rectangle 4"/>
          <p:cNvSpPr/>
          <p:nvPr/>
        </p:nvSpPr>
        <p:spPr>
          <a:xfrm>
            <a:off x="863341" y="4568271"/>
            <a:ext cx="4933377" cy="461792"/>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63"/>
            <a:r>
              <a:rPr lang="en-US" sz="1100" dirty="0">
                <a:solidFill>
                  <a:prstClr val="black"/>
                </a:solidFill>
              </a:rPr>
              <a:t>For more information about the execution model in WP, see: </a:t>
            </a:r>
            <a:r>
              <a:rPr lang="en-US" sz="1100" u="sng" dirty="0">
                <a:solidFill>
                  <a:prstClr val="white"/>
                </a:solidFill>
                <a:hlinkClick r:id="rId3"/>
              </a:rPr>
              <a:t>http://msdn.microsoft.com/en-us/library/ff817008(v=vs.92).aspx</a:t>
            </a:r>
            <a:r>
              <a:rPr lang="en-US" sz="1100" dirty="0">
                <a:solidFill>
                  <a:prstClr val="white"/>
                </a:solidFill>
              </a:rPr>
              <a:t>.</a:t>
            </a:r>
          </a:p>
        </p:txBody>
      </p:sp>
      <p:sp>
        <p:nvSpPr>
          <p:cNvPr id="6" name="Rectangle 5"/>
          <p:cNvSpPr/>
          <p:nvPr/>
        </p:nvSpPr>
        <p:spPr>
          <a:xfrm>
            <a:off x="-2775025" y="5030064"/>
            <a:ext cx="3083361" cy="938719"/>
          </a:xfrm>
          <a:prstGeom prst="rect">
            <a:avLst/>
          </a:prstGeom>
          <a:solidFill>
            <a:srgbClr val="FCD5B5"/>
          </a:solidFill>
          <a:effectLst>
            <a:outerShdw blurRad="190500" dist="76200" dir="2700000" algn="tl">
              <a:srgbClr val="646464"/>
            </a:outerShdw>
          </a:effectLst>
        </p:spPr>
        <p:txBody>
          <a:bodyPr>
            <a:spAutoFit/>
          </a:bodyPr>
          <a:lstStyle/>
          <a:p>
            <a:pPr defTabSz="914363"/>
            <a:r>
              <a:rPr lang="en-US" sz="1100" dirty="0" smtClean="0">
                <a:solidFill>
                  <a:prstClr val="black"/>
                </a:solidFill>
              </a:rPr>
              <a:t>[EDITOR] Vinod.K</a:t>
            </a:r>
            <a:r>
              <a:rPr lang="en-US" sz="1100" dirty="0">
                <a:solidFill>
                  <a:prstClr val="black"/>
                </a:solidFill>
              </a:rPr>
              <a:t>:</a:t>
            </a:r>
          </a:p>
          <a:p>
            <a:pPr defTabSz="914363"/>
            <a:r>
              <a:rPr lang="en-US" sz="1100" i="1" dirty="0" smtClean="0">
                <a:solidFill>
                  <a:prstClr val="black"/>
                </a:solidFill>
              </a:rPr>
              <a:t>Friday, December 06, 2013
</a:t>
            </a:r>
            <a:r>
              <a:rPr lang="en-US" sz="1100" dirty="0">
                <a:solidFill>
                  <a:prstClr val="black"/>
                </a:solidFill>
              </a:rPr>
              <a:t>Please confirm if it should be “where you see the same </a:t>
            </a:r>
            <a:r>
              <a:rPr lang="en-US" sz="1100" dirty="0" smtClean="0">
                <a:solidFill>
                  <a:prstClr val="black"/>
                </a:solidFill>
              </a:rPr>
              <a:t>Suspended status”.</a:t>
            </a:r>
            <a:endParaRPr lang="en-US" sz="1100" dirty="0">
              <a:solidFill>
                <a:prstClr val="black"/>
              </a:solidFill>
            </a:endParaRPr>
          </a:p>
        </p:txBody>
      </p:sp>
      <p:sp>
        <p:nvSpPr>
          <p:cNvPr id="7" name="Rectangle 6"/>
          <p:cNvSpPr/>
          <p:nvPr/>
        </p:nvSpPr>
        <p:spPr>
          <a:xfrm>
            <a:off x="493338" y="5976758"/>
            <a:ext cx="4933377" cy="819569"/>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63"/>
            <a:r>
              <a:rPr lang="en-US" sz="1100" b="1" dirty="0" smtClean="0">
                <a:solidFill>
                  <a:srgbClr val="000000"/>
                </a:solidFill>
              </a:rPr>
              <a:t>Note: </a:t>
            </a:r>
            <a:r>
              <a:rPr lang="en-US" sz="1100" dirty="0" smtClean="0">
                <a:solidFill>
                  <a:srgbClr val="FF0000"/>
                </a:solidFill>
              </a:rPr>
              <a:t>Process </a:t>
            </a:r>
            <a:r>
              <a:rPr lang="en-US" sz="1100" dirty="0">
                <a:solidFill>
                  <a:srgbClr val="FF0000"/>
                </a:solidFill>
              </a:rPr>
              <a:t>Explorer is fully aware of WSAs = Immersive has new blue color. See </a:t>
            </a:r>
            <a:r>
              <a:rPr lang="en-US" sz="1100" b="1" dirty="0">
                <a:solidFill>
                  <a:srgbClr val="FF0000"/>
                </a:solidFill>
              </a:rPr>
              <a:t>Options</a:t>
            </a:r>
            <a:r>
              <a:rPr lang="en-US" sz="1100" dirty="0">
                <a:solidFill>
                  <a:srgbClr val="FF0000"/>
                </a:solidFill>
              </a:rPr>
              <a:t> &gt; </a:t>
            </a:r>
            <a:r>
              <a:rPr lang="en-US" sz="1100" b="1" dirty="0">
                <a:solidFill>
                  <a:srgbClr val="FF0000"/>
                </a:solidFill>
              </a:rPr>
              <a:t>Configure Colors</a:t>
            </a:r>
            <a:r>
              <a:rPr lang="en-US" sz="1100" dirty="0">
                <a:solidFill>
                  <a:srgbClr val="FF0000"/>
                </a:solidFill>
              </a:rPr>
              <a:t> &gt; </a:t>
            </a:r>
            <a:r>
              <a:rPr lang="en-US" sz="1100" b="1" dirty="0">
                <a:solidFill>
                  <a:srgbClr val="FF0000"/>
                </a:solidFill>
              </a:rPr>
              <a:t>Immersive Process</a:t>
            </a:r>
            <a:r>
              <a:rPr lang="en-US" sz="1100" dirty="0">
                <a:solidFill>
                  <a:srgbClr val="FF0000"/>
                </a:solidFill>
              </a:rPr>
              <a:t> and see the package in tooltip. When you right-click </a:t>
            </a:r>
            <a:r>
              <a:rPr lang="en-US" sz="1100" b="1" dirty="0">
                <a:solidFill>
                  <a:srgbClr val="FF0000"/>
                </a:solidFill>
              </a:rPr>
              <a:t>Resume on a Suspended Metro </a:t>
            </a:r>
            <a:r>
              <a:rPr lang="en-US" sz="1100" dirty="0">
                <a:solidFill>
                  <a:srgbClr val="FF0000"/>
                </a:solidFill>
              </a:rPr>
              <a:t> </a:t>
            </a:r>
            <a:r>
              <a:rPr lang="en-US" sz="1100" b="1" dirty="0">
                <a:solidFill>
                  <a:srgbClr val="FF0000"/>
                </a:solidFill>
              </a:rPr>
              <a:t>App</a:t>
            </a:r>
            <a:r>
              <a:rPr lang="en-US" sz="1100" dirty="0">
                <a:solidFill>
                  <a:srgbClr val="FF0000"/>
                </a:solidFill>
              </a:rPr>
              <a:t>, it gets back automatically suspending immediately by Windows.    </a:t>
            </a:r>
            <a:endParaRPr lang="en-US" sz="1100" b="1" dirty="0">
              <a:solidFill>
                <a:srgbClr val="FF0000"/>
              </a:solidFill>
            </a:endParaRPr>
          </a:p>
        </p:txBody>
      </p:sp>
      <p:sp>
        <p:nvSpPr>
          <p:cNvPr id="8" name="Rectangle 7"/>
          <p:cNvSpPr/>
          <p:nvPr/>
        </p:nvSpPr>
        <p:spPr>
          <a:xfrm>
            <a:off x="-2775025" y="6293596"/>
            <a:ext cx="3083361" cy="938719"/>
          </a:xfrm>
          <a:prstGeom prst="rect">
            <a:avLst/>
          </a:prstGeom>
          <a:solidFill>
            <a:srgbClr val="FCD5B5"/>
          </a:solidFill>
          <a:effectLst>
            <a:outerShdw blurRad="190500" dist="76200" dir="2700000" algn="tl">
              <a:srgbClr val="646464"/>
            </a:outerShdw>
          </a:effectLst>
        </p:spPr>
        <p:txBody>
          <a:bodyPr>
            <a:spAutoFit/>
          </a:bodyPr>
          <a:lstStyle/>
          <a:p>
            <a:pPr defTabSz="914363"/>
            <a:r>
              <a:rPr lang="en-US" sz="1100" dirty="0" smtClean="0">
                <a:solidFill>
                  <a:prstClr val="black"/>
                </a:solidFill>
              </a:rPr>
              <a:t>[EDITOR] Vinod.K</a:t>
            </a:r>
            <a:r>
              <a:rPr lang="en-US" sz="1100" dirty="0">
                <a:solidFill>
                  <a:prstClr val="black"/>
                </a:solidFill>
              </a:rPr>
              <a:t>:</a:t>
            </a:r>
          </a:p>
          <a:p>
            <a:pPr defTabSz="914363"/>
            <a:r>
              <a:rPr lang="en-US" sz="1100" i="1" dirty="0" smtClean="0">
                <a:solidFill>
                  <a:prstClr val="black"/>
                </a:solidFill>
              </a:rPr>
              <a:t>Friday, December 06, 2013
</a:t>
            </a:r>
            <a:r>
              <a:rPr lang="en-US" sz="1100" dirty="0">
                <a:solidFill>
                  <a:prstClr val="black"/>
                </a:solidFill>
              </a:rPr>
              <a:t>Please validate the usage of "Metro" against the LCA guidelines. </a:t>
            </a:r>
          </a:p>
        </p:txBody>
      </p:sp>
      <p:sp>
        <p:nvSpPr>
          <p:cNvPr id="9" name="Rectangle 8"/>
          <p:cNvSpPr/>
          <p:nvPr/>
        </p:nvSpPr>
        <p:spPr>
          <a:xfrm>
            <a:off x="6433944" y="6030712"/>
            <a:ext cx="3083361" cy="938719"/>
          </a:xfrm>
          <a:prstGeom prst="rect">
            <a:avLst/>
          </a:prstGeom>
          <a:solidFill>
            <a:srgbClr val="FCD5B5"/>
          </a:solidFill>
          <a:effectLst>
            <a:outerShdw blurRad="190500" dist="76200" dir="2700000" algn="tl">
              <a:srgbClr val="646464"/>
            </a:outerShdw>
          </a:effectLst>
        </p:spPr>
        <p:txBody>
          <a:bodyPr>
            <a:spAutoFit/>
          </a:bodyPr>
          <a:lstStyle/>
          <a:p>
            <a:pPr defTabSz="914363"/>
            <a:r>
              <a:rPr lang="en-US" sz="1100" dirty="0" smtClean="0">
                <a:solidFill>
                  <a:prstClr val="black"/>
                </a:solidFill>
              </a:rPr>
              <a:t>[EDITOR] Vinod.K</a:t>
            </a:r>
            <a:r>
              <a:rPr lang="en-US" sz="1100" dirty="0">
                <a:solidFill>
                  <a:prstClr val="black"/>
                </a:solidFill>
              </a:rPr>
              <a:t>:</a:t>
            </a:r>
          </a:p>
          <a:p>
            <a:pPr defTabSz="914363"/>
            <a:r>
              <a:rPr lang="en-US" sz="1100" i="1" dirty="0" smtClean="0">
                <a:solidFill>
                  <a:prstClr val="black"/>
                </a:solidFill>
              </a:rPr>
              <a:t>Friday, December 06, 2013
</a:t>
            </a:r>
            <a:r>
              <a:rPr lang="en-US" sz="1100" dirty="0">
                <a:solidFill>
                  <a:prstClr val="black"/>
                </a:solidFill>
              </a:rPr>
              <a:t>This content needs to be rephrased for better understanding.</a:t>
            </a:r>
          </a:p>
        </p:txBody>
      </p:sp>
      <p:sp>
        <p:nvSpPr>
          <p:cNvPr id="10" name="Rectangle 9"/>
          <p:cNvSpPr/>
          <p:nvPr/>
        </p:nvSpPr>
        <p:spPr>
          <a:xfrm>
            <a:off x="-2775025" y="3798519"/>
            <a:ext cx="3083361" cy="938719"/>
          </a:xfrm>
          <a:prstGeom prst="rect">
            <a:avLst/>
          </a:prstGeom>
          <a:solidFill>
            <a:srgbClr val="FCD5B5"/>
          </a:solidFill>
          <a:effectLst>
            <a:outerShdw blurRad="190500" dist="76200" dir="2700000" algn="tl">
              <a:srgbClr val="646464"/>
            </a:outerShdw>
          </a:effectLst>
        </p:spPr>
        <p:txBody>
          <a:bodyPr>
            <a:spAutoFit/>
          </a:bodyPr>
          <a:lstStyle/>
          <a:p>
            <a:pPr defTabSz="914363"/>
            <a:r>
              <a:rPr lang="en-US" sz="1100" dirty="0" smtClean="0">
                <a:solidFill>
                  <a:prstClr val="black"/>
                </a:solidFill>
              </a:rPr>
              <a:t>[EDITOR] Vinod.K</a:t>
            </a:r>
            <a:r>
              <a:rPr lang="en-US" sz="1100" dirty="0">
                <a:solidFill>
                  <a:prstClr val="black"/>
                </a:solidFill>
              </a:rPr>
              <a:t>:</a:t>
            </a:r>
          </a:p>
          <a:p>
            <a:pPr defTabSz="914363"/>
            <a:r>
              <a:rPr lang="en-US" sz="1100" i="1" dirty="0" smtClean="0">
                <a:solidFill>
                  <a:prstClr val="black"/>
                </a:solidFill>
              </a:rPr>
              <a:t>Friday, December 06, 2013
</a:t>
            </a:r>
            <a:r>
              <a:rPr lang="en-US" sz="1100" dirty="0">
                <a:solidFill>
                  <a:prstClr val="black"/>
                </a:solidFill>
              </a:rPr>
              <a:t>Please confirm if “Tombstoning </a:t>
            </a:r>
            <a:r>
              <a:rPr lang="en-US" sz="1100" dirty="0" smtClean="0">
                <a:solidFill>
                  <a:prstClr val="black"/>
                </a:solidFill>
              </a:rPr>
              <a:t>” is appropriate here. Kindly provide an alternate term.</a:t>
            </a:r>
            <a:endParaRPr lang="en-US" sz="1100" dirty="0">
              <a:solidFill>
                <a:prstClr val="black"/>
              </a:solidFill>
            </a:endParaRPr>
          </a:p>
        </p:txBody>
      </p:sp>
    </p:spTree>
    <p:extLst>
      <p:ext uri="{BB962C8B-B14F-4D97-AF65-F5344CB8AC3E}">
        <p14:creationId xmlns:p14="http://schemas.microsoft.com/office/powerpoint/2010/main" val="1901015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2/22/2016 5:05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5656149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p:txBody>
          <a:bodyPr/>
          <a:lstStyle/>
          <a:p>
            <a:r>
              <a:rPr lang="en-US" dirty="0" smtClean="0"/>
              <a:t>Min time depends on the resources on the system; bigger systems</a:t>
            </a:r>
            <a:r>
              <a:rPr lang="en-US" baseline="0" dirty="0" smtClean="0"/>
              <a:t> get more time: sometimes even never suspended</a:t>
            </a:r>
          </a:p>
          <a:p>
            <a:endParaRPr lang="en-US" baseline="0" dirty="0" smtClean="0">
              <a:sym typeface="Wingdings" panose="05000000000000000000" pitchFamily="2" charset="2"/>
            </a:endParaRPr>
          </a:p>
          <a:p>
            <a:r>
              <a:rPr lang="en-US" b="1" baseline="0" dirty="0" smtClean="0"/>
              <a:t>2 extended execution:</a:t>
            </a:r>
          </a:p>
          <a:p>
            <a:pPr marL="228600" indent="-228600">
              <a:buAutoNum type="arabicPeriod"/>
            </a:pPr>
            <a:r>
              <a:rPr lang="en-US" baseline="0" dirty="0" smtClean="0"/>
              <a:t>At Suspending event time </a:t>
            </a:r>
            <a:r>
              <a:rPr lang="en-US" baseline="0" dirty="0" smtClean="0">
                <a:sym typeface="Wingdings" panose="05000000000000000000" pitchFamily="2" charset="2"/>
              </a:rPr>
              <a:t> I need more time than the 5s</a:t>
            </a:r>
          </a:p>
          <a:p>
            <a:pPr marL="228600" indent="-228600">
              <a:buAutoNum type="arabicPeriod"/>
            </a:pPr>
            <a:r>
              <a:rPr lang="en-US" baseline="0" dirty="0" smtClean="0">
                <a:sym typeface="Wingdings" panose="05000000000000000000" pitchFamily="2" charset="2"/>
              </a:rPr>
              <a:t>At foreground time  I need to ALWAYS run (I won’t get the Suspending event but just the Revoked first and then the Suspending just before being terminated)</a:t>
            </a:r>
          </a:p>
          <a:p>
            <a:pPr marL="0" indent="0">
              <a:buNone/>
            </a:pPr>
            <a:endParaRPr lang="en-US" dirty="0"/>
          </a:p>
        </p:txBody>
      </p:sp>
      <p:sp>
        <p:nvSpPr>
          <p:cNvPr id="4" name="Header Placeholder 3"/>
          <p:cNvSpPr>
            <a:spLocks noGrp="1"/>
          </p:cNvSpPr>
          <p:nvPr>
            <p:ph type="hdr" sz="quarter" idx="10"/>
          </p:nvPr>
        </p:nvSpPr>
        <p:spPr>
          <a:xfrm>
            <a:off x="0" y="0"/>
            <a:ext cx="2886026" cy="487363"/>
          </a:xfrm>
          <a:prstGeom prst="rect">
            <a:avLst/>
          </a:prstGeom>
        </p:spPr>
        <p:txBody>
          <a:bodyPr/>
          <a:lstStyle/>
          <a:p>
            <a:pPr defTabSz="914363"/>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a:xfrm>
            <a:off x="0" y="9259888"/>
            <a:ext cx="5749851" cy="379448"/>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772492" y="0"/>
            <a:ext cx="2886026" cy="487363"/>
          </a:xfrm>
          <a:prstGeom prst="rect">
            <a:avLst/>
          </a:prstGeom>
        </p:spPr>
        <p:txBody>
          <a:bodyPr/>
          <a:lstStyle/>
          <a:p>
            <a:pPr defTabSz="914363"/>
            <a:fld id="{9F00D60D-1703-4D24-8308-FEE06A50A69C}" type="datetime1">
              <a:rPr lang="en-US" smtClean="0">
                <a:solidFill>
                  <a:prstClr val="black"/>
                </a:solidFill>
              </a:rPr>
              <a:pPr defTabSz="914363"/>
              <a:t>2/22/2016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644056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p:txBody>
          <a:bodyPr/>
          <a:lstStyle/>
          <a:p>
            <a:r>
              <a:rPr lang="en-US" dirty="0" smtClean="0"/>
              <a:t>Min time depends on the resources on the system; bigger systems</a:t>
            </a:r>
            <a:r>
              <a:rPr lang="en-US" baseline="0" dirty="0" smtClean="0"/>
              <a:t> get more time: sometimes even never suspended</a:t>
            </a:r>
          </a:p>
          <a:p>
            <a:endParaRPr lang="en-US" baseline="0" dirty="0" smtClean="0">
              <a:sym typeface="Wingdings" panose="05000000000000000000" pitchFamily="2" charset="2"/>
            </a:endParaRPr>
          </a:p>
          <a:p>
            <a:r>
              <a:rPr lang="en-US" b="1" baseline="0" dirty="0" smtClean="0"/>
              <a:t>2 extended execution:</a:t>
            </a:r>
          </a:p>
          <a:p>
            <a:pPr marL="228600" indent="-228600">
              <a:buAutoNum type="arabicPeriod"/>
            </a:pPr>
            <a:r>
              <a:rPr lang="en-US" baseline="0" dirty="0" smtClean="0"/>
              <a:t>At Suspending event time </a:t>
            </a:r>
            <a:r>
              <a:rPr lang="en-US" baseline="0" dirty="0" smtClean="0">
                <a:sym typeface="Wingdings" panose="05000000000000000000" pitchFamily="2" charset="2"/>
              </a:rPr>
              <a:t> I need more time than the 5s</a:t>
            </a:r>
          </a:p>
          <a:p>
            <a:pPr marL="228600" indent="-228600">
              <a:buAutoNum type="arabicPeriod"/>
            </a:pPr>
            <a:r>
              <a:rPr lang="en-US" baseline="0" dirty="0" smtClean="0">
                <a:sym typeface="Wingdings" panose="05000000000000000000" pitchFamily="2" charset="2"/>
              </a:rPr>
              <a:t>At foreground time  I need to ALWAYS run (I won’t get the Suspending event but just the Revoked first and then the Suspending just before being terminated)</a:t>
            </a:r>
          </a:p>
          <a:p>
            <a:pPr marL="0" indent="0">
              <a:buNone/>
            </a:pPr>
            <a:endParaRPr lang="en-US" dirty="0"/>
          </a:p>
        </p:txBody>
      </p:sp>
      <p:sp>
        <p:nvSpPr>
          <p:cNvPr id="4" name="Header Placeholder 3"/>
          <p:cNvSpPr>
            <a:spLocks noGrp="1"/>
          </p:cNvSpPr>
          <p:nvPr>
            <p:ph type="hdr" sz="quarter" idx="10"/>
          </p:nvPr>
        </p:nvSpPr>
        <p:spPr>
          <a:xfrm>
            <a:off x="0" y="0"/>
            <a:ext cx="2886026" cy="487363"/>
          </a:xfrm>
          <a:prstGeom prst="rect">
            <a:avLst/>
          </a:prstGeom>
        </p:spPr>
        <p:txBody>
          <a:bodyPr/>
          <a:lstStyle/>
          <a:p>
            <a:pPr defTabSz="914363"/>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a:xfrm>
            <a:off x="0" y="9259888"/>
            <a:ext cx="5749851" cy="379448"/>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772492" y="0"/>
            <a:ext cx="2886026" cy="487363"/>
          </a:xfrm>
          <a:prstGeom prst="rect">
            <a:avLst/>
          </a:prstGeom>
        </p:spPr>
        <p:txBody>
          <a:bodyPr/>
          <a:lstStyle/>
          <a:p>
            <a:pPr defTabSz="914363"/>
            <a:fld id="{9F00D60D-1703-4D24-8308-FEE06A50A69C}" type="datetime1">
              <a:rPr lang="en-US" smtClean="0">
                <a:solidFill>
                  <a:prstClr val="black"/>
                </a:solidFill>
              </a:rPr>
              <a:pPr defTabSz="914363"/>
              <a:t>2/22/2016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2869993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p:txBody>
          <a:bodyPr/>
          <a:lstStyle/>
          <a:p>
            <a:r>
              <a:rPr lang="en-US" dirty="0" smtClean="0"/>
              <a:t>Min time depends on the resources on the system; bigger systems</a:t>
            </a:r>
            <a:r>
              <a:rPr lang="en-US" baseline="0" dirty="0" smtClean="0"/>
              <a:t> get more time: sometimes even never suspended</a:t>
            </a:r>
          </a:p>
          <a:p>
            <a:endParaRPr lang="en-US" baseline="0" dirty="0" smtClean="0">
              <a:sym typeface="Wingdings" panose="05000000000000000000" pitchFamily="2" charset="2"/>
            </a:endParaRPr>
          </a:p>
          <a:p>
            <a:r>
              <a:rPr lang="en-US" b="1" baseline="0" dirty="0" smtClean="0"/>
              <a:t>2 extended execution:</a:t>
            </a:r>
          </a:p>
          <a:p>
            <a:pPr marL="228600" indent="-228600">
              <a:buAutoNum type="arabicPeriod"/>
            </a:pPr>
            <a:r>
              <a:rPr lang="en-US" baseline="0" dirty="0" smtClean="0"/>
              <a:t>At Suspending event time </a:t>
            </a:r>
            <a:r>
              <a:rPr lang="en-US" baseline="0" dirty="0" smtClean="0">
                <a:sym typeface="Wingdings" panose="05000000000000000000" pitchFamily="2" charset="2"/>
              </a:rPr>
              <a:t> I need more time than the 5s</a:t>
            </a:r>
          </a:p>
          <a:p>
            <a:pPr marL="228600" indent="-228600">
              <a:buAutoNum type="arabicPeriod"/>
            </a:pPr>
            <a:r>
              <a:rPr lang="en-US" baseline="0" dirty="0" smtClean="0">
                <a:sym typeface="Wingdings" panose="05000000000000000000" pitchFamily="2" charset="2"/>
              </a:rPr>
              <a:t>At foreground time  I need to ALWAYS run (I won’t get the Suspending event but just the Revoked first and then the Suspending just before being terminated)</a:t>
            </a:r>
          </a:p>
          <a:p>
            <a:pPr marL="0" indent="0">
              <a:buNone/>
            </a:pPr>
            <a:endParaRPr lang="en-US" dirty="0"/>
          </a:p>
        </p:txBody>
      </p:sp>
      <p:sp>
        <p:nvSpPr>
          <p:cNvPr id="4" name="Header Placeholder 3"/>
          <p:cNvSpPr>
            <a:spLocks noGrp="1"/>
          </p:cNvSpPr>
          <p:nvPr>
            <p:ph type="hdr" sz="quarter" idx="10"/>
          </p:nvPr>
        </p:nvSpPr>
        <p:spPr>
          <a:xfrm>
            <a:off x="0" y="0"/>
            <a:ext cx="2886026" cy="487363"/>
          </a:xfrm>
          <a:prstGeom prst="rect">
            <a:avLst/>
          </a:prstGeom>
        </p:spPr>
        <p:txBody>
          <a:bodyPr/>
          <a:lstStyle/>
          <a:p>
            <a:pPr defTabSz="914363"/>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a:xfrm>
            <a:off x="0" y="9259888"/>
            <a:ext cx="5749851" cy="379448"/>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772492" y="0"/>
            <a:ext cx="2886026" cy="487363"/>
          </a:xfrm>
          <a:prstGeom prst="rect">
            <a:avLst/>
          </a:prstGeom>
        </p:spPr>
        <p:txBody>
          <a:bodyPr/>
          <a:lstStyle/>
          <a:p>
            <a:pPr defTabSz="914363"/>
            <a:fld id="{9F00D60D-1703-4D24-8308-FEE06A50A69C}" type="datetime1">
              <a:rPr lang="en-US" smtClean="0">
                <a:solidFill>
                  <a:prstClr val="black"/>
                </a:solidFill>
              </a:rPr>
              <a:pPr defTabSz="914363"/>
              <a:t>2/22/2016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31364909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GB" dirty="0" smtClean="0"/>
              <a:t>TODO: check in VS 2015 RTM</a:t>
            </a:r>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2/22/2016 5:05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0089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a:xfrm>
            <a:off x="374082" y="4171363"/>
            <a:ext cx="5922383" cy="5088525"/>
          </a:xfrm>
          <a:prstGeom prst="rect">
            <a:avLst/>
          </a:prstGeom>
        </p:spPr>
        <p:txBody>
          <a:bodyPr/>
          <a:lstStyle/>
          <a:p>
            <a:endParaRPr lang="en-US" dirty="0"/>
          </a:p>
        </p:txBody>
      </p:sp>
      <p:sp>
        <p:nvSpPr>
          <p:cNvPr id="4" name="Slide Number Placeholder 3"/>
          <p:cNvSpPr>
            <a:spLocks noGrp="1"/>
          </p:cNvSpPr>
          <p:nvPr>
            <p:ph type="sldNum" sz="quarter" idx="10"/>
          </p:nvPr>
        </p:nvSpPr>
        <p:spPr>
          <a:xfrm>
            <a:off x="5994053" y="9258196"/>
            <a:ext cx="664465" cy="487363"/>
          </a:xfrm>
          <a:prstGeom prst="rect">
            <a:avLst/>
          </a:prstGeom>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986325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74082" y="4171363"/>
            <a:ext cx="5922383" cy="5088525"/>
          </a:xfrm>
          <a:prstGeom prst="rect">
            <a:avLst/>
          </a:prstGeom>
        </p:spPr>
        <p:txBody>
          <a:bodyPr/>
          <a:lstStyle/>
          <a:p>
            <a:pPr marL="0" indent="0">
              <a:buNone/>
            </a:pPr>
            <a:r>
              <a:rPr lang="en-US" dirty="0" smtClean="0"/>
              <a:t>The user</a:t>
            </a:r>
            <a:r>
              <a:rPr lang="en-US" baseline="0" dirty="0" smtClean="0"/>
              <a:t> can still decide to explicitly “close”/”end” an App by using ALT+F4, the drag/drop touch gesture (“drag the top of the App and drag it down to the bottom of the screen”) suspends the app. (although it is removed from the ALT-TAB </a:t>
            </a:r>
            <a:r>
              <a:rPr lang="en-US" baseline="0" dirty="0" err="1" smtClean="0"/>
              <a:t>backstack</a:t>
            </a:r>
            <a:r>
              <a:rPr lang="en-US" baseline="0" dirty="0" smtClean="0"/>
              <a:t>). In 8.1, if the user drop the app and wait a few seconds, the thumbnail flips and shows the logo </a:t>
            </a:r>
            <a:r>
              <a:rPr lang="en-US" baseline="0" dirty="0" smtClean="0">
                <a:sym typeface="Wingdings" panose="05000000000000000000" pitchFamily="2" charset="2"/>
              </a:rPr>
              <a:t> this is a real termination. Otherwise, the app is just suspended (but removed from the app list)</a:t>
            </a:r>
          </a:p>
          <a:p>
            <a:pPr marL="0" indent="0">
              <a:buNone/>
            </a:pPr>
            <a:endParaRPr lang="en-US" baseline="0" dirty="0" smtClean="0">
              <a:sym typeface="Wingdings" panose="05000000000000000000" pitchFamily="2" charset="2"/>
            </a:endParaRPr>
          </a:p>
          <a:p>
            <a:pPr marL="0" indent="0">
              <a:buNone/>
            </a:pPr>
            <a:r>
              <a:rPr lang="en-US" baseline="0" dirty="0" smtClean="0">
                <a:sym typeface="Wingdings" panose="05000000000000000000" pitchFamily="2" charset="2"/>
              </a:rPr>
              <a:t>On desktop, you have windows apps that you can just kill by clicking the corner x</a:t>
            </a:r>
            <a:endParaRPr lang="en-US" dirty="0" smtClean="0"/>
          </a:p>
          <a:p>
            <a:endParaRPr lang="en-US" dirty="0" smtClean="0"/>
          </a:p>
          <a:p>
            <a:pPr marL="0" indent="0">
              <a:buNone/>
            </a:pPr>
            <a:r>
              <a:rPr lang="en-US" dirty="0" smtClean="0"/>
              <a:t>The system is also allowed to “terminate” the apps.. [users can do it too</a:t>
            </a:r>
            <a:r>
              <a:rPr lang="en-US" baseline="0" dirty="0" smtClean="0"/>
              <a:t> via task manager or Process Explorer]. Note that if the user right-clicks on a thumbnail of the App list and choose “Close”, the app is removed from the list and only suspended, not closed</a:t>
            </a:r>
          </a:p>
          <a:p>
            <a:pPr marL="0" indent="0">
              <a:buNone/>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DEMO: use </a:t>
            </a:r>
            <a:r>
              <a:rPr lang="en-US" baseline="0" dirty="0" err="1" smtClean="0"/>
              <a:t>ByeBye</a:t>
            </a:r>
            <a:r>
              <a:rPr lang="en-US" baseline="0" dirty="0" smtClean="0"/>
              <a:t> tool from http://iinspectable.wordpress.com/2012/07/08/forcing-metro-apps-to-terminate to consume as much memory (working set) as possible and see that first the Immersive App working set are trimmed and then some Apps get terminated </a:t>
            </a:r>
            <a:r>
              <a:rPr lang="en-US" baseline="0" dirty="0" smtClean="0">
                <a:sym typeface="Wingdings" panose="05000000000000000000" pitchFamily="2" charset="2"/>
              </a:rPr>
              <a:t> </a:t>
            </a:r>
            <a:r>
              <a:rPr lang="en-US" b="1" baseline="0" dirty="0" smtClean="0">
                <a:sym typeface="Wingdings" panose="05000000000000000000" pitchFamily="2" charset="2"/>
              </a:rPr>
              <a:t>it might not work for Win10 on a PC for Apps such as Calendar, News or Weather even when another byebye.exe is started to reclaim more memory: Windows 10 is trimming the working set of a suspended App so the memory consumption drops, avoiding the need to terminate the suspended Apps. However, it should be more easily seen on low memory devices (phone, </a:t>
            </a:r>
            <a:r>
              <a:rPr lang="en-US" b="1" baseline="0" dirty="0" err="1" smtClean="0">
                <a:sym typeface="Wingdings" panose="05000000000000000000" pitchFamily="2" charset="2"/>
              </a:rPr>
              <a:t>IoT</a:t>
            </a:r>
            <a:r>
              <a:rPr lang="en-US" b="1" baseline="0" dirty="0" smtClean="0">
                <a:sym typeface="Wingdings" panose="05000000000000000000" pitchFamily="2" charset="2"/>
              </a:rPr>
              <a:t>…)</a:t>
            </a:r>
            <a:endParaRPr lang="en-US" b="1" baseline="0" dirty="0" smtClean="0"/>
          </a:p>
          <a:p>
            <a:endParaRPr lang="en-US" baseline="0" dirty="0" smtClean="0"/>
          </a:p>
          <a:p>
            <a:pPr marL="0" indent="0">
              <a:buNone/>
            </a:pPr>
            <a:r>
              <a:rPr lang="en-US" baseline="0" dirty="0" smtClean="0"/>
              <a:t>Watch http://channel9.msdn.com/Events/TechEd/NorthAmerica/2011/WCL405 for Mark </a:t>
            </a:r>
            <a:r>
              <a:rPr lang="en-US" baseline="0" dirty="0" err="1" smtClean="0"/>
              <a:t>Russinovich</a:t>
            </a:r>
            <a:r>
              <a:rPr lang="en-US" baseline="0" dirty="0" smtClean="0"/>
              <a:t> talk about Windows memory management</a:t>
            </a:r>
          </a:p>
        </p:txBody>
      </p:sp>
      <p:sp>
        <p:nvSpPr>
          <p:cNvPr id="4" name="Slide Number Placeholder 3"/>
          <p:cNvSpPr>
            <a:spLocks noGrp="1"/>
          </p:cNvSpPr>
          <p:nvPr>
            <p:ph type="sldNum" sz="quarter" idx="10"/>
          </p:nvPr>
        </p:nvSpPr>
        <p:spPr>
          <a:xfrm>
            <a:off x="5994053" y="9258196"/>
            <a:ext cx="664465" cy="487363"/>
          </a:xfrm>
          <a:prstGeom prst="rect">
            <a:avLst/>
          </a:prstGeom>
        </p:spPr>
        <p:txBody>
          <a:bodyPr/>
          <a:lstStyle/>
          <a:p>
            <a:fld id="{8B263312-38AA-4E1E-B2B5-0F8F122B24FE}" type="slidenum">
              <a:rPr lang="en-US" smtClean="0">
                <a:solidFill>
                  <a:prstClr val="black"/>
                </a:solidFill>
              </a:rPr>
              <a:pPr/>
              <a:t>11</a:t>
            </a:fld>
            <a:endParaRPr lang="en-US" dirty="0">
              <a:solidFill>
                <a:prstClr val="black"/>
              </a:solidFill>
            </a:endParaRPr>
          </a:p>
        </p:txBody>
      </p:sp>
      <p:sp>
        <p:nvSpPr>
          <p:cNvPr id="7" name="Rectangle 6"/>
          <p:cNvSpPr/>
          <p:nvPr/>
        </p:nvSpPr>
        <p:spPr>
          <a:xfrm>
            <a:off x="533421" y="7168291"/>
            <a:ext cx="4933377" cy="462327"/>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63"/>
            <a:r>
              <a:rPr lang="en-US" sz="1100" dirty="0">
                <a:solidFill>
                  <a:prstClr val="black"/>
                </a:solidFill>
              </a:rPr>
              <a:t>Watch </a:t>
            </a:r>
            <a:r>
              <a:rPr lang="en-US" sz="1100" dirty="0">
                <a:solidFill>
                  <a:prstClr val="black"/>
                </a:solidFill>
                <a:hlinkClick r:id="rId3"/>
              </a:rPr>
              <a:t>http://channel9.msdn.com/Events/TechEd/NorthAmerica/2011/WCL405</a:t>
            </a:r>
            <a:r>
              <a:rPr lang="en-US" sz="1100" dirty="0">
                <a:solidFill>
                  <a:prstClr val="black"/>
                </a:solidFill>
              </a:rPr>
              <a:t> for Mark </a:t>
            </a:r>
            <a:r>
              <a:rPr lang="en-US" sz="1100" dirty="0" err="1">
                <a:solidFill>
                  <a:prstClr val="black"/>
                </a:solidFill>
              </a:rPr>
              <a:t>Russinovich</a:t>
            </a:r>
            <a:r>
              <a:rPr lang="en-US" sz="1100" dirty="0">
                <a:solidFill>
                  <a:prstClr val="black"/>
                </a:solidFill>
              </a:rPr>
              <a:t> talk about Windows memory management. </a:t>
            </a:r>
          </a:p>
        </p:txBody>
      </p:sp>
    </p:spTree>
    <p:extLst>
      <p:ext uri="{BB962C8B-B14F-4D97-AF65-F5344CB8AC3E}">
        <p14:creationId xmlns:p14="http://schemas.microsoft.com/office/powerpoint/2010/main" val="3577542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74082" y="4171363"/>
            <a:ext cx="5922383" cy="5088525"/>
          </a:xfrm>
          <a:prstGeom prst="rect">
            <a:avLst/>
          </a:prstGeom>
        </p:spPr>
        <p:txBody>
          <a:bodyPr/>
          <a:lstStyle/>
          <a:p>
            <a:pPr marL="0" indent="0">
              <a:buNone/>
            </a:pPr>
            <a:r>
              <a:rPr lang="en-US" b="1" dirty="0" smtClean="0"/>
              <a:t>Suspending:</a:t>
            </a:r>
          </a:p>
          <a:p>
            <a:pPr marL="0" indent="0">
              <a:buNone/>
            </a:pPr>
            <a:r>
              <a:rPr lang="en-US" dirty="0" smtClean="0"/>
              <a:t>You have 5 seconds real time (not CPU time) to save what you need to save. If</a:t>
            </a:r>
            <a:r>
              <a:rPr lang="en-US" baseline="0" dirty="0" smtClean="0"/>
              <a:t> you take too long, the App will be terminated. </a:t>
            </a:r>
          </a:p>
          <a:p>
            <a:pPr marL="0" indent="0">
              <a:buNone/>
            </a:pPr>
            <a:r>
              <a:rPr lang="en-US" baseline="0" dirty="0" smtClean="0"/>
              <a:t>Deferral here means telling the OS you are doing some </a:t>
            </a:r>
            <a:r>
              <a:rPr lang="en-US" baseline="0" dirty="0" err="1" smtClean="0"/>
              <a:t>async</a:t>
            </a:r>
            <a:r>
              <a:rPr lang="en-US" baseline="0" dirty="0" smtClean="0"/>
              <a:t> tasks; not that you want to get more than 5 sec time. Note the </a:t>
            </a:r>
            <a:r>
              <a:rPr lang="en-US" baseline="0" dirty="0" err="1" smtClean="0"/>
              <a:t>async</a:t>
            </a:r>
            <a:r>
              <a:rPr lang="en-US" baseline="0" dirty="0" smtClean="0"/>
              <a:t> keyword to indicate we’re going to call </a:t>
            </a:r>
            <a:r>
              <a:rPr lang="en-US" baseline="0" dirty="0" err="1" smtClean="0"/>
              <a:t>awaitable</a:t>
            </a:r>
            <a:r>
              <a:rPr lang="en-US" baseline="0" dirty="0" smtClean="0"/>
              <a:t> I/O functions.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In 8.1 Suspending happens with low priority (low I/O, lower thread priority) Suspend time compensates for this. </a:t>
            </a:r>
            <a:endParaRPr lang="en-US" dirty="0" smtClean="0"/>
          </a:p>
          <a:p>
            <a:endParaRPr lang="en-US" dirty="0" smtClean="0"/>
          </a:p>
          <a:p>
            <a:endParaRPr lang="en-US" dirty="0" smtClean="0"/>
          </a:p>
          <a:p>
            <a:pPr marL="0" indent="0">
              <a:buNone/>
            </a:pPr>
            <a:r>
              <a:rPr lang="en-US" b="1" dirty="0" smtClean="0"/>
              <a:t>Resuming:</a:t>
            </a:r>
          </a:p>
          <a:p>
            <a:pPr marL="0" indent="0">
              <a:buNone/>
            </a:pPr>
            <a:r>
              <a:rPr lang="en-US" dirty="0" smtClean="0"/>
              <a:t>Sometimes useful for checking for updates in</a:t>
            </a:r>
            <a:r>
              <a:rPr lang="en-US" baseline="0" dirty="0" smtClean="0"/>
              <a:t> case of a News, weather, stocks App f</a:t>
            </a:r>
            <a:r>
              <a:rPr lang="en-US" dirty="0" smtClean="0"/>
              <a:t>or example.</a:t>
            </a:r>
          </a:p>
          <a:p>
            <a:pPr marL="0" indent="0">
              <a:buNone/>
            </a:pPr>
            <a:r>
              <a:rPr lang="en-US" dirty="0" smtClean="0"/>
              <a:t>Ex: </a:t>
            </a:r>
            <a:r>
              <a:rPr lang="en-US" baseline="0" dirty="0" smtClean="0"/>
              <a:t>you’ve stored the time of suspension and, on resuming, if there are more than x hours since then, the code checks for News updates.</a:t>
            </a:r>
          </a:p>
          <a:p>
            <a:endParaRPr lang="en-US" baseline="0" dirty="0" smtClean="0"/>
          </a:p>
          <a:p>
            <a:pPr marL="0" indent="0">
              <a:buNone/>
            </a:pPr>
            <a:r>
              <a:rPr lang="en-US" baseline="0" dirty="0" smtClean="0"/>
              <a:t>NOTE: when the App gets suspended, all the event handlers are still registered (sockets, system related,…) but will never get any CPU to run even if such an event occurs. So on resume you need to check your network, sockets, etc. </a:t>
            </a:r>
          </a:p>
          <a:p>
            <a:pPr marL="0" indent="0">
              <a:buNone/>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a:xfrm>
            <a:off x="5994053" y="9258196"/>
            <a:ext cx="664465" cy="487363"/>
          </a:xfrm>
          <a:prstGeom prst="rect">
            <a:avLst/>
          </a:prstGeom>
        </p:spPr>
        <p:txBody>
          <a:bodyPr/>
          <a:lstStyle/>
          <a:p>
            <a:fld id="{8B263312-38AA-4E1E-B2B5-0F8F122B24FE}" type="slidenum">
              <a:rPr lang="en-US" smtClean="0">
                <a:solidFill>
                  <a:prstClr val="black"/>
                </a:solidFill>
              </a:rPr>
              <a:pPr/>
              <a:t>12</a:t>
            </a:fld>
            <a:endParaRPr lang="en-US" dirty="0">
              <a:solidFill>
                <a:prstClr val="black"/>
              </a:solidFill>
            </a:endParaRPr>
          </a:p>
        </p:txBody>
      </p:sp>
      <p:sp>
        <p:nvSpPr>
          <p:cNvPr id="5" name="Rectangle 4"/>
          <p:cNvSpPr/>
          <p:nvPr/>
        </p:nvSpPr>
        <p:spPr>
          <a:xfrm>
            <a:off x="863341" y="7135229"/>
            <a:ext cx="4933377" cy="646747"/>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63"/>
            <a:r>
              <a:rPr lang="en-US" sz="1100" b="1" dirty="0" smtClean="0">
                <a:solidFill>
                  <a:srgbClr val="000000"/>
                </a:solidFill>
              </a:rPr>
              <a:t>Note: </a:t>
            </a:r>
            <a:r>
              <a:rPr lang="en-US" sz="1100" dirty="0" smtClean="0">
                <a:solidFill>
                  <a:prstClr val="black"/>
                </a:solidFill>
              </a:rPr>
              <a:t>When </a:t>
            </a:r>
            <a:r>
              <a:rPr lang="en-US" sz="1100" dirty="0">
                <a:solidFill>
                  <a:prstClr val="black"/>
                </a:solidFill>
              </a:rPr>
              <a:t>the app gets suspended, all the event handlers are still registered (sockets, system related) but will never get any CPU to run even if such an event occurs. So on resume you need to check your network, sockets, etc.</a:t>
            </a:r>
          </a:p>
          <a:p>
            <a:pPr defTabSz="914363"/>
            <a:endParaRPr lang="en-US" sz="1100" b="1" dirty="0">
              <a:solidFill>
                <a:srgbClr val="000000"/>
              </a:solidFill>
            </a:endParaRPr>
          </a:p>
        </p:txBody>
      </p:sp>
    </p:spTree>
    <p:extLst>
      <p:ext uri="{BB962C8B-B14F-4D97-AF65-F5344CB8AC3E}">
        <p14:creationId xmlns:p14="http://schemas.microsoft.com/office/powerpoint/2010/main" val="183423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74082" y="4171363"/>
            <a:ext cx="5922383" cy="5088525"/>
          </a:xfrm>
          <a:prstGeom prst="rect">
            <a:avLst/>
          </a:prstGeom>
        </p:spPr>
        <p:txBody>
          <a:bodyPr/>
          <a:lstStyle/>
          <a:p>
            <a:pPr marL="0" indent="0">
              <a:buNone/>
            </a:pPr>
            <a:r>
              <a:rPr lang="en-US" b="1" dirty="0" smtClean="0"/>
              <a:t>Suspending:</a:t>
            </a:r>
          </a:p>
          <a:p>
            <a:pPr marL="0" indent="0">
              <a:buNone/>
            </a:pPr>
            <a:r>
              <a:rPr lang="en-US" dirty="0" smtClean="0"/>
              <a:t>You have 5 seconds real time (not CPU time) to save what you need to save. If</a:t>
            </a:r>
            <a:r>
              <a:rPr lang="en-US" baseline="0" dirty="0" smtClean="0"/>
              <a:t> you take too long, the App will be terminated. </a:t>
            </a:r>
          </a:p>
          <a:p>
            <a:pPr marL="0" indent="0">
              <a:buNone/>
            </a:pPr>
            <a:r>
              <a:rPr lang="en-US" baseline="0" dirty="0" smtClean="0"/>
              <a:t>Deferral here means telling the OS you are doing some </a:t>
            </a:r>
            <a:r>
              <a:rPr lang="en-US" baseline="0" dirty="0" err="1" smtClean="0"/>
              <a:t>async</a:t>
            </a:r>
            <a:r>
              <a:rPr lang="en-US" baseline="0" dirty="0" smtClean="0"/>
              <a:t> tasks; not that you want to get more than 5 sec time. Note the </a:t>
            </a:r>
            <a:r>
              <a:rPr lang="en-US" baseline="0" dirty="0" err="1" smtClean="0"/>
              <a:t>async</a:t>
            </a:r>
            <a:r>
              <a:rPr lang="en-US" baseline="0" dirty="0" smtClean="0"/>
              <a:t> keyword to indicate we’re going to call </a:t>
            </a:r>
            <a:r>
              <a:rPr lang="en-US" baseline="0" dirty="0" err="1" smtClean="0"/>
              <a:t>awaitable</a:t>
            </a:r>
            <a:r>
              <a:rPr lang="en-US" baseline="0" dirty="0" smtClean="0"/>
              <a:t> I/O functions.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In 8.1 Suspending happens with low priority (low I/O, lower thread priority) Suspend time compensates for this. </a:t>
            </a:r>
            <a:endParaRPr lang="en-US" dirty="0" smtClean="0"/>
          </a:p>
          <a:p>
            <a:endParaRPr lang="en-US" dirty="0" smtClean="0"/>
          </a:p>
          <a:p>
            <a:endParaRPr lang="en-US" dirty="0" smtClean="0"/>
          </a:p>
          <a:p>
            <a:pPr marL="0" indent="0">
              <a:buNone/>
            </a:pPr>
            <a:r>
              <a:rPr lang="en-US" b="1" dirty="0" smtClean="0"/>
              <a:t>Resuming:</a:t>
            </a:r>
          </a:p>
          <a:p>
            <a:pPr marL="0" indent="0">
              <a:buNone/>
            </a:pPr>
            <a:r>
              <a:rPr lang="en-US" dirty="0" smtClean="0"/>
              <a:t>Sometimes useful for checking for updates in</a:t>
            </a:r>
            <a:r>
              <a:rPr lang="en-US" baseline="0" dirty="0" smtClean="0"/>
              <a:t> case of a News, weather, stocks App f</a:t>
            </a:r>
            <a:r>
              <a:rPr lang="en-US" dirty="0" smtClean="0"/>
              <a:t>or example.</a:t>
            </a:r>
          </a:p>
          <a:p>
            <a:pPr marL="0" indent="0">
              <a:buNone/>
            </a:pPr>
            <a:r>
              <a:rPr lang="en-US" dirty="0" smtClean="0"/>
              <a:t>Ex: </a:t>
            </a:r>
            <a:r>
              <a:rPr lang="en-US" baseline="0" dirty="0" smtClean="0"/>
              <a:t>you’ve stored the time of suspension and, on resuming, if there are more than x hours since then, the code checks for News updates.</a:t>
            </a:r>
          </a:p>
          <a:p>
            <a:endParaRPr lang="en-US" baseline="0" dirty="0" smtClean="0"/>
          </a:p>
          <a:p>
            <a:pPr marL="0" indent="0">
              <a:buNone/>
            </a:pPr>
            <a:r>
              <a:rPr lang="en-US" baseline="0" dirty="0" smtClean="0"/>
              <a:t>NOTE: when the App gets suspended, all the event handlers are still registered (sockets, system related,…) but will never get any CPU to run even if such an event occurs. So on resume you need to check your network, sockets, etc. </a:t>
            </a:r>
          </a:p>
          <a:p>
            <a:pPr marL="0" indent="0">
              <a:buNone/>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a:xfrm>
            <a:off x="5994053" y="9258196"/>
            <a:ext cx="664465" cy="487363"/>
          </a:xfrm>
          <a:prstGeom prst="rect">
            <a:avLst/>
          </a:prstGeom>
        </p:spPr>
        <p:txBody>
          <a:bodyPr/>
          <a:lstStyle/>
          <a:p>
            <a:fld id="{8B263312-38AA-4E1E-B2B5-0F8F122B24FE}" type="slidenum">
              <a:rPr lang="en-US" smtClean="0">
                <a:solidFill>
                  <a:prstClr val="black"/>
                </a:solidFill>
              </a:rPr>
              <a:pPr/>
              <a:t>13</a:t>
            </a:fld>
            <a:endParaRPr lang="en-US" dirty="0">
              <a:solidFill>
                <a:prstClr val="black"/>
              </a:solidFill>
            </a:endParaRPr>
          </a:p>
        </p:txBody>
      </p:sp>
      <p:sp>
        <p:nvSpPr>
          <p:cNvPr id="5" name="Rectangle 4"/>
          <p:cNvSpPr/>
          <p:nvPr/>
        </p:nvSpPr>
        <p:spPr>
          <a:xfrm>
            <a:off x="863341" y="7135229"/>
            <a:ext cx="4933377" cy="646747"/>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63"/>
            <a:r>
              <a:rPr lang="en-US" sz="1100" b="1" dirty="0" smtClean="0">
                <a:solidFill>
                  <a:srgbClr val="000000"/>
                </a:solidFill>
              </a:rPr>
              <a:t>Note: </a:t>
            </a:r>
            <a:r>
              <a:rPr lang="en-US" sz="1100" dirty="0" smtClean="0">
                <a:solidFill>
                  <a:prstClr val="black"/>
                </a:solidFill>
              </a:rPr>
              <a:t>When </a:t>
            </a:r>
            <a:r>
              <a:rPr lang="en-US" sz="1100" dirty="0">
                <a:solidFill>
                  <a:prstClr val="black"/>
                </a:solidFill>
              </a:rPr>
              <a:t>the app gets suspended, all the event handlers are still registered (sockets, system related) but will never get any CPU to run even if such an event occurs. So on resume you need to check your network, sockets, etc.</a:t>
            </a:r>
          </a:p>
          <a:p>
            <a:pPr defTabSz="914363"/>
            <a:endParaRPr lang="en-US" sz="1100" b="1" dirty="0">
              <a:solidFill>
                <a:srgbClr val="000000"/>
              </a:solidFill>
            </a:endParaRPr>
          </a:p>
        </p:txBody>
      </p:sp>
    </p:spTree>
    <p:extLst>
      <p:ext uri="{BB962C8B-B14F-4D97-AF65-F5344CB8AC3E}">
        <p14:creationId xmlns:p14="http://schemas.microsoft.com/office/powerpoint/2010/main" val="2228161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74082" y="4171363"/>
            <a:ext cx="5922383" cy="5088525"/>
          </a:xfrm>
          <a:prstGeom prst="rect">
            <a:avLst/>
          </a:prstGeom>
        </p:spPr>
        <p:txBody>
          <a:bodyPr/>
          <a:lstStyle/>
          <a:p>
            <a:pPr marL="0" indent="0">
              <a:buNone/>
            </a:pPr>
            <a:r>
              <a:rPr lang="en-US" dirty="0" smtClean="0"/>
              <a:t>Third</a:t>
            </a:r>
            <a:r>
              <a:rPr lang="en-US" baseline="0" dirty="0" smtClean="0"/>
              <a:t> row is key point of the slide. The whole reason we save during suspend is so that we can come back to that state on </a:t>
            </a:r>
            <a:r>
              <a:rPr lang="en-US" baseline="0" dirty="0" err="1" smtClean="0"/>
              <a:t>relaunch</a:t>
            </a:r>
            <a:r>
              <a:rPr lang="en-US" baseline="0" dirty="0" smtClean="0"/>
              <a:t> (not resume). </a:t>
            </a:r>
            <a:endParaRPr lang="en-US" dirty="0" smtClean="0"/>
          </a:p>
          <a:p>
            <a:endParaRPr lang="en-US" dirty="0" smtClean="0"/>
          </a:p>
          <a:p>
            <a:pPr marL="0" indent="0">
              <a:buNone/>
            </a:pPr>
            <a:r>
              <a:rPr lang="en-US" dirty="0" smtClean="0"/>
              <a:t>On Resume</a:t>
            </a:r>
            <a:r>
              <a:rPr lang="en-US" baseline="0" dirty="0" smtClean="0"/>
              <a:t> an app can check if its data is stale. E.g. a news app that has not been used for 2 weeks, might want to update is front page. </a:t>
            </a:r>
          </a:p>
          <a:p>
            <a:pPr marL="0" indent="0">
              <a:buNone/>
            </a:pPr>
            <a:r>
              <a:rPr lang="en-US" baseline="0" dirty="0" smtClean="0">
                <a:sym typeface="Wingdings" panose="05000000000000000000" pitchFamily="2" charset="2"/>
              </a:rPr>
              <a:t> Explain that Windows does not provide this time but need to be computed by saving the time of suspension (see http://blogs.msdn.com/b/mspfe/archive/2013/06/17/suspend-and-resume-in-winrt.aspx for more details)</a:t>
            </a:r>
            <a:endParaRPr lang="en-US" dirty="0"/>
          </a:p>
        </p:txBody>
      </p:sp>
      <p:sp>
        <p:nvSpPr>
          <p:cNvPr id="4" name="Slide Number Placeholder 3"/>
          <p:cNvSpPr>
            <a:spLocks noGrp="1"/>
          </p:cNvSpPr>
          <p:nvPr>
            <p:ph type="sldNum" sz="quarter" idx="10"/>
          </p:nvPr>
        </p:nvSpPr>
        <p:spPr>
          <a:xfrm>
            <a:off x="5994053" y="9258196"/>
            <a:ext cx="664465" cy="487363"/>
          </a:xfrm>
          <a:prstGeom prst="rect">
            <a:avLst/>
          </a:prstGeom>
        </p:spPr>
        <p:txBody>
          <a:bodyPr/>
          <a:lstStyle/>
          <a:p>
            <a:fld id="{8B263312-38AA-4E1E-B2B5-0F8F122B24FE}" type="slidenum">
              <a:rPr lang="en-US" smtClean="0">
                <a:solidFill>
                  <a:prstClr val="black"/>
                </a:solidFill>
              </a:rPr>
              <a:pPr/>
              <a:t>14</a:t>
            </a:fld>
            <a:endParaRPr lang="en-US" dirty="0">
              <a:solidFill>
                <a:prstClr val="black"/>
              </a:solidFill>
            </a:endParaRPr>
          </a:p>
        </p:txBody>
      </p:sp>
      <p:sp>
        <p:nvSpPr>
          <p:cNvPr id="5" name="Rectangle 4"/>
          <p:cNvSpPr/>
          <p:nvPr/>
        </p:nvSpPr>
        <p:spPr>
          <a:xfrm>
            <a:off x="-2775025" y="5066165"/>
            <a:ext cx="3083361" cy="938719"/>
          </a:xfrm>
          <a:prstGeom prst="rect">
            <a:avLst/>
          </a:prstGeom>
          <a:solidFill>
            <a:srgbClr val="FCD5B5"/>
          </a:solidFill>
          <a:effectLst>
            <a:outerShdw blurRad="190500" dist="76200" dir="2700000" algn="tl">
              <a:srgbClr val="646464"/>
            </a:outerShdw>
          </a:effectLst>
        </p:spPr>
        <p:txBody>
          <a:bodyPr>
            <a:spAutoFit/>
          </a:bodyPr>
          <a:lstStyle/>
          <a:p>
            <a:pPr defTabSz="914363"/>
            <a:r>
              <a:rPr lang="en-US" sz="1100" dirty="0" smtClean="0">
                <a:solidFill>
                  <a:prstClr val="black"/>
                </a:solidFill>
              </a:rPr>
              <a:t>[EDITOR] Vinod.K</a:t>
            </a:r>
            <a:r>
              <a:rPr lang="en-US" sz="1100" dirty="0">
                <a:solidFill>
                  <a:prstClr val="black"/>
                </a:solidFill>
              </a:rPr>
              <a:t>:</a:t>
            </a:r>
          </a:p>
          <a:p>
            <a:pPr defTabSz="914363"/>
            <a:r>
              <a:rPr lang="en-US" sz="1100" i="1" dirty="0" smtClean="0">
                <a:solidFill>
                  <a:prstClr val="black"/>
                </a:solidFill>
              </a:rPr>
              <a:t>Friday, December 06, 2013
</a:t>
            </a:r>
            <a:r>
              <a:rPr lang="en-US" sz="1100" dirty="0">
                <a:solidFill>
                  <a:prstClr val="black"/>
                </a:solidFill>
              </a:rPr>
              <a:t>This content lacks clarity. Please update for better understanding.</a:t>
            </a:r>
          </a:p>
        </p:txBody>
      </p:sp>
      <p:sp>
        <p:nvSpPr>
          <p:cNvPr id="6" name="Rectangle 5"/>
          <p:cNvSpPr/>
          <p:nvPr/>
        </p:nvSpPr>
        <p:spPr>
          <a:xfrm>
            <a:off x="863341" y="5566488"/>
            <a:ext cx="4933377" cy="676892"/>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63"/>
            <a:r>
              <a:rPr lang="en-US" sz="1100" dirty="0">
                <a:solidFill>
                  <a:prstClr val="black"/>
                </a:solidFill>
              </a:rPr>
              <a:t>For more information, see: </a:t>
            </a:r>
            <a:r>
              <a:rPr lang="en-US" sz="1100" u="sng" dirty="0">
                <a:solidFill>
                  <a:prstClr val="white"/>
                </a:solidFill>
                <a:hlinkClick r:id="rId3"/>
              </a:rPr>
              <a:t>http://blogs.msdn.com/b/mspfe/archive/2013/06/17/suspend-and-resume-in-winrt.aspx</a:t>
            </a:r>
            <a:r>
              <a:rPr lang="en-US" sz="1100" dirty="0">
                <a:solidFill>
                  <a:prstClr val="white"/>
                </a:solidFill>
              </a:rPr>
              <a:t>.</a:t>
            </a:r>
          </a:p>
        </p:txBody>
      </p:sp>
    </p:spTree>
    <p:extLst>
      <p:ext uri="{BB962C8B-B14F-4D97-AF65-F5344CB8AC3E}">
        <p14:creationId xmlns:p14="http://schemas.microsoft.com/office/powerpoint/2010/main" val="1489482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p:txBody>
          <a:bodyPr/>
          <a:lstStyle/>
          <a:p>
            <a:r>
              <a:rPr lang="en-US" dirty="0" smtClean="0"/>
              <a:t>These are examples of needs for extended execution</a:t>
            </a:r>
            <a:endParaRPr lang="en-US" dirty="0"/>
          </a:p>
        </p:txBody>
      </p:sp>
      <p:sp>
        <p:nvSpPr>
          <p:cNvPr id="4" name="Header Placeholder 3"/>
          <p:cNvSpPr>
            <a:spLocks noGrp="1"/>
          </p:cNvSpPr>
          <p:nvPr>
            <p:ph type="hdr" sz="quarter" idx="10"/>
          </p:nvPr>
        </p:nvSpPr>
        <p:spPr>
          <a:xfrm>
            <a:off x="0" y="0"/>
            <a:ext cx="2886026" cy="487363"/>
          </a:xfrm>
          <a:prstGeom prst="rect">
            <a:avLst/>
          </a:prstGeom>
        </p:spPr>
        <p:txBody>
          <a:bodyPr/>
          <a:lstStyle/>
          <a:p>
            <a:pPr defTabSz="914363"/>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a:xfrm>
            <a:off x="0" y="9259888"/>
            <a:ext cx="5749851" cy="379448"/>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772492" y="0"/>
            <a:ext cx="2886026" cy="487363"/>
          </a:xfrm>
          <a:prstGeom prst="rect">
            <a:avLst/>
          </a:prstGeom>
        </p:spPr>
        <p:txBody>
          <a:bodyPr/>
          <a:lstStyle/>
          <a:p>
            <a:pPr defTabSz="914363"/>
            <a:fld id="{9F00D60D-1703-4D24-8308-FEE06A50A69C}" type="datetime1">
              <a:rPr lang="en-US" smtClean="0">
                <a:solidFill>
                  <a:prstClr val="black"/>
                </a:solidFill>
              </a:rPr>
              <a:pPr defTabSz="914363"/>
              <a:t>2/22/2016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7428161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tif"/><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e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peg"/><Relationship Id="rId14" Type="http://schemas.openxmlformats.org/officeDocument/2006/relationships/image" Target="../media/image16.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9.xml"/><Relationship Id="rId1" Type="http://schemas.openxmlformats.org/officeDocument/2006/relationships/customXml" Target="../../customXml/item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customXml" Target="../../customXml/item4.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customXml" Target="../../customXml/item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bg>
      <p:bgPr>
        <a:solidFill>
          <a:srgbClr val="67217A"/>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5825335"/>
            <a:ext cx="2647213" cy="1186652"/>
          </a:xfrm>
          <a:prstGeom prst="rect">
            <a:avLst/>
          </a:prstGeom>
        </p:spPr>
      </p:pic>
      <p:sp>
        <p:nvSpPr>
          <p:cNvPr id="14" name="Rectangle 13"/>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
        <p:nvSpPr>
          <p:cNvPr id="8" name="Rectangle 7"/>
          <p:cNvSpPr>
            <a:spLocks noChangeArrowheads="1"/>
          </p:cNvSpPr>
          <p:nvPr/>
        </p:nvSpPr>
        <p:spPr bwMode="auto">
          <a:xfrm>
            <a:off x="4" y="2335152"/>
            <a:ext cx="12434887" cy="212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19" rIns="91440" bIns="45719"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377" rtl="0" eaLnBrk="0" fontAlgn="base" latinLnBrk="0" hangingPunct="0">
              <a:lnSpc>
                <a:spcPct val="100000"/>
              </a:lnSpc>
              <a:spcBef>
                <a:spcPct val="0"/>
              </a:spcBef>
              <a:spcAft>
                <a:spcPct val="0"/>
              </a:spcAft>
              <a:buClrTx/>
              <a:buSzTx/>
              <a:buFontTx/>
              <a:buNone/>
              <a:tabLst/>
            </a:pPr>
            <a:r>
              <a:rPr kumimoji="0" lang="es-ES" altLang="es-ES" sz="6600" i="0" u="none" strike="noStrike" cap="none" normalizeH="0" baseline="0" dirty="0">
                <a:ln>
                  <a:noFill/>
                </a:ln>
                <a:solidFill>
                  <a:srgbClr val="FFFFFF"/>
                </a:solidFill>
                <a:effectLst/>
                <a:latin typeface="Segoe UI Light" panose="020B0502040204020203" pitchFamily="34" charset="0"/>
                <a:cs typeface="Segoe UI Light" panose="020B0502040204020203" pitchFamily="34" charset="0"/>
              </a:rPr>
              <a:t>.NET Conference 2016</a:t>
            </a:r>
          </a:p>
          <a:p>
            <a:pPr marL="0" marR="0" lvl="0" indent="0" algn="ctr" defTabSz="914377" rtl="0" eaLnBrk="0" fontAlgn="base" latinLnBrk="0" hangingPunct="0">
              <a:lnSpc>
                <a:spcPct val="100000"/>
              </a:lnSpc>
              <a:spcBef>
                <a:spcPct val="0"/>
              </a:spcBef>
              <a:spcAft>
                <a:spcPct val="0"/>
              </a:spcAft>
              <a:buClrTx/>
              <a:buSzTx/>
              <a:buFontTx/>
              <a:buNone/>
              <a:tabLst/>
            </a:pPr>
            <a:r>
              <a:rPr kumimoji="0" lang="es-ES" altLang="es-ES" sz="6600" i="0" u="none" strike="noStrike" kern="1200" cap="none" normalizeH="0" baseline="0" dirty="0">
                <a:ln>
                  <a:noFill/>
                </a:ln>
                <a:solidFill>
                  <a:srgbClr val="FFFFFF"/>
                </a:solidFill>
                <a:effectLst/>
                <a:latin typeface="Segoe UI Light" panose="020B0502040204020203" pitchFamily="34" charset="0"/>
                <a:ea typeface="+mn-ea"/>
                <a:cs typeface="Segoe UI Light" panose="020B0502040204020203" pitchFamily="34" charset="0"/>
              </a:rPr>
              <a:t>Spain</a:t>
            </a:r>
          </a:p>
        </p:txBody>
      </p:sp>
    </p:spTree>
    <p:extLst>
      <p:ext uri="{BB962C8B-B14F-4D97-AF65-F5344CB8AC3E}">
        <p14:creationId xmlns:p14="http://schemas.microsoft.com/office/powerpoint/2010/main" val="1952510109"/>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blue)">
    <p:bg>
      <p:bgPr>
        <a:solidFill>
          <a:srgbClr val="67217A"/>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7" y="1212859"/>
            <a:ext cx="11885683" cy="2092881"/>
          </a:xfrm>
        </p:spPr>
        <p:txBody>
          <a:bodyPr>
            <a:spAutoFit/>
          </a:bodyPr>
          <a:lstStyle>
            <a:lvl1pPr marL="0" indent="0">
              <a:buNone/>
              <a:defRPr baseline="0">
                <a:solidFill>
                  <a:schemeClr val="bg1"/>
                </a:solidFill>
              </a:defRPr>
            </a:lvl1pPr>
            <a:lvl2pPr marL="342826" indent="0">
              <a:buNone/>
              <a:defRPr>
                <a:solidFill>
                  <a:schemeClr val="bg1"/>
                </a:solidFill>
              </a:defRPr>
            </a:lvl2pPr>
            <a:lvl3pPr marL="571376" indent="0">
              <a:buNone/>
              <a:defRPr>
                <a:solidFill>
                  <a:schemeClr val="bg1"/>
                </a:solidFill>
              </a:defRPr>
            </a:lvl3pPr>
            <a:lvl4pPr marL="799927" indent="0">
              <a:buNone/>
              <a:defRPr>
                <a:solidFill>
                  <a:schemeClr val="bg1"/>
                </a:solidFill>
              </a:defRPr>
            </a:lvl4pPr>
            <a:lvl5pPr marL="1028477" indent="0">
              <a:buNone/>
              <a:defRPr>
                <a:solidFill>
                  <a:schemeClr val="bg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b="0">
                <a:solidFill>
                  <a:schemeClr val="bg1"/>
                </a:solidFill>
              </a:defRPr>
            </a:lvl1pPr>
          </a:lstStyle>
          <a:p>
            <a:r>
              <a:rPr lang="en-US" dirty="0"/>
              <a:t>Section1</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364825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29595" y="1942926"/>
            <a:ext cx="11374083" cy="161660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4065410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u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9" y="2776812"/>
            <a:ext cx="10449321" cy="1553826"/>
          </a:xfrm>
        </p:spPr>
        <p:txBody>
          <a:bodyPr anchor="ctr">
            <a:noAutofit/>
          </a:bodyPr>
          <a:lstStyle>
            <a:lvl1pPr algn="ctr">
              <a:lnSpc>
                <a:spcPct val="90000"/>
              </a:lnSpc>
              <a:defRPr sz="8158" spc="-408"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671267" y="5790421"/>
            <a:ext cx="10449323" cy="472477"/>
          </a:xfrm>
        </p:spPr>
        <p:txBody>
          <a:bodyPr>
            <a:noAutofit/>
          </a:bodyPr>
          <a:lstStyle>
            <a:lvl1pPr marL="0" indent="0" algn="l">
              <a:lnSpc>
                <a:spcPct val="90000"/>
              </a:lnSpc>
              <a:spcBef>
                <a:spcPts val="0"/>
              </a:spcBef>
              <a:buNone/>
              <a:defRPr sz="2754" b="1" cap="all" baseline="0">
                <a:solidFill>
                  <a:schemeClr val="bg1">
                    <a:alpha val="99000"/>
                  </a:schemeClr>
                </a:solidFill>
              </a:defRPr>
            </a:lvl1pPr>
            <a:lvl2pPr marL="621510" indent="0" algn="ctr">
              <a:buNone/>
              <a:defRPr>
                <a:solidFill>
                  <a:schemeClr val="tx1">
                    <a:tint val="75000"/>
                  </a:schemeClr>
                </a:solidFill>
              </a:defRPr>
            </a:lvl2pPr>
            <a:lvl3pPr marL="1243019" indent="0" algn="ctr">
              <a:buNone/>
              <a:defRPr>
                <a:solidFill>
                  <a:schemeClr val="tx1">
                    <a:tint val="75000"/>
                  </a:schemeClr>
                </a:solidFill>
              </a:defRPr>
            </a:lvl3pPr>
            <a:lvl4pPr marL="1864529" indent="0" algn="ctr">
              <a:buNone/>
              <a:defRPr>
                <a:solidFill>
                  <a:schemeClr val="tx1">
                    <a:tint val="75000"/>
                  </a:schemeClr>
                </a:solidFill>
              </a:defRPr>
            </a:lvl4pPr>
            <a:lvl5pPr marL="2486038" indent="0" algn="ctr">
              <a:buNone/>
              <a:defRPr>
                <a:solidFill>
                  <a:schemeClr val="tx1">
                    <a:tint val="75000"/>
                  </a:schemeClr>
                </a:solidFill>
              </a:defRPr>
            </a:lvl5pPr>
            <a:lvl6pPr marL="3107546" indent="0" algn="ctr">
              <a:buNone/>
              <a:defRPr>
                <a:solidFill>
                  <a:schemeClr val="tx1">
                    <a:tint val="75000"/>
                  </a:schemeClr>
                </a:solidFill>
              </a:defRPr>
            </a:lvl6pPr>
            <a:lvl7pPr marL="3729055" indent="0" algn="ctr">
              <a:buNone/>
              <a:defRPr>
                <a:solidFill>
                  <a:schemeClr val="tx1">
                    <a:tint val="75000"/>
                  </a:schemeClr>
                </a:solidFill>
              </a:defRPr>
            </a:lvl7pPr>
            <a:lvl8pPr marL="4350565" indent="0" algn="ctr">
              <a:buNone/>
              <a:defRPr>
                <a:solidFill>
                  <a:schemeClr val="tx1">
                    <a:tint val="75000"/>
                  </a:schemeClr>
                </a:solidFill>
              </a:defRPr>
            </a:lvl8pPr>
            <a:lvl9pPr marL="4972075"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671270" y="6243269"/>
            <a:ext cx="5443299" cy="301347"/>
          </a:xfrm>
        </p:spPr>
        <p:txBody>
          <a:bodyPr/>
          <a:lstStyle>
            <a:lvl1pPr marL="0" indent="0">
              <a:buNone/>
              <a:defRPr sz="2142" baseline="0">
                <a:solidFill>
                  <a:schemeClr val="bg1">
                    <a:alpha val="99000"/>
                  </a:schemeClr>
                </a:solidFill>
              </a:defRPr>
            </a:lvl1pPr>
          </a:lstStyle>
          <a:p>
            <a:pPr lvl="0"/>
            <a:r>
              <a:rPr lang="en-US" dirty="0" smtClean="0"/>
              <a:t>Click to edit presenter and date</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10528873" y="378530"/>
            <a:ext cx="1334907" cy="280809"/>
          </a:xfrm>
          <a:prstGeom prst="rect">
            <a:avLst/>
          </a:prstGeom>
        </p:spPr>
      </p:pic>
    </p:spTree>
    <p:extLst>
      <p:ext uri="{BB962C8B-B14F-4D97-AF65-F5344CB8AC3E}">
        <p14:creationId xmlns:p14="http://schemas.microsoft.com/office/powerpoint/2010/main" val="134617042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593" y="1476623"/>
            <a:ext cx="11374084" cy="200340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9846733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5443" y="233151"/>
            <a:ext cx="11374084"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17394" y="1718010"/>
            <a:ext cx="11374084" cy="20128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28874" y="378530"/>
            <a:ext cx="1334905" cy="280809"/>
          </a:xfrm>
          <a:prstGeom prst="rect">
            <a:avLst/>
          </a:prstGeom>
        </p:spPr>
      </p:pic>
      <p:sp>
        <p:nvSpPr>
          <p:cNvPr id="9" name="Text Placeholder 8"/>
          <p:cNvSpPr>
            <a:spLocks noGrp="1"/>
          </p:cNvSpPr>
          <p:nvPr>
            <p:ph type="body" sz="quarter" idx="11"/>
          </p:nvPr>
        </p:nvSpPr>
        <p:spPr>
          <a:xfrm>
            <a:off x="613825" y="6199217"/>
            <a:ext cx="5784491" cy="197759"/>
          </a:xfrm>
        </p:spPr>
        <p:txBody>
          <a:bodyPr/>
          <a:lstStyle>
            <a:lvl1pPr marL="0" indent="0">
              <a:buNone/>
              <a:defRPr sz="1428"/>
            </a:lvl1pPr>
          </a:lstStyle>
          <a:p>
            <a:pPr lvl="0"/>
            <a:r>
              <a:rPr lang="en-US" smtClean="0"/>
              <a:t>Click to edit Master text styles</a:t>
            </a:r>
          </a:p>
        </p:txBody>
      </p:sp>
    </p:spTree>
    <p:extLst>
      <p:ext uri="{BB962C8B-B14F-4D97-AF65-F5344CB8AC3E}">
        <p14:creationId xmlns:p14="http://schemas.microsoft.com/office/powerpoint/2010/main" val="83523524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6" y="2776809"/>
            <a:ext cx="10449321" cy="1553826"/>
          </a:xfrm>
        </p:spPr>
        <p:txBody>
          <a:bodyPr anchor="ctr">
            <a:noAutofit/>
          </a:bodyPr>
          <a:lstStyle>
            <a:lvl1pPr algn="ctr">
              <a:lnSpc>
                <a:spcPct val="90000"/>
              </a:lnSpc>
              <a:defRPr sz="6118" spc="-306"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671266" y="5790416"/>
            <a:ext cx="10449322" cy="472477"/>
          </a:xfrm>
        </p:spPr>
        <p:txBody>
          <a:bodyPr>
            <a:noAutofit/>
          </a:bodyPr>
          <a:lstStyle>
            <a:lvl1pPr marL="0" indent="0" algn="l">
              <a:lnSpc>
                <a:spcPct val="90000"/>
              </a:lnSpc>
              <a:spcBef>
                <a:spcPts val="0"/>
              </a:spcBef>
              <a:buNone/>
              <a:defRPr sz="2040" b="1" cap="all" baseline="0">
                <a:solidFill>
                  <a:schemeClr val="bg1">
                    <a:alpha val="99000"/>
                  </a:schemeClr>
                </a:soli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671265" y="6243262"/>
            <a:ext cx="5443299" cy="226010"/>
          </a:xfrm>
        </p:spPr>
        <p:txBody>
          <a:bodyPr/>
          <a:lstStyle>
            <a:lvl1pPr marL="0" indent="0">
              <a:buNone/>
              <a:defRPr sz="1632" baseline="0">
                <a:solidFill>
                  <a:schemeClr val="bg1">
                    <a:alpha val="99000"/>
                  </a:schemeClr>
                </a:solidFill>
              </a:defRPr>
            </a:lvl1pPr>
          </a:lstStyle>
          <a:p>
            <a:pPr lvl="0"/>
            <a:r>
              <a:rPr lang="en-US" dirty="0" smtClean="0"/>
              <a:t>Click to edit presenter and date</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10528873" y="378530"/>
            <a:ext cx="1334907" cy="280809"/>
          </a:xfrm>
          <a:prstGeom prst="rect">
            <a:avLst/>
          </a:prstGeom>
        </p:spPr>
      </p:pic>
    </p:spTree>
    <p:extLst>
      <p:ext uri="{BB962C8B-B14F-4D97-AF65-F5344CB8AC3E}">
        <p14:creationId xmlns:p14="http://schemas.microsoft.com/office/powerpoint/2010/main" val="283053225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Plain Blu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310195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3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7" y="1654667"/>
            <a:ext cx="8028096" cy="1553826"/>
          </a:xfrm>
        </p:spPr>
        <p:txBody>
          <a:bodyPr anchor="ctr" anchorCtr="0">
            <a:noAutofit/>
          </a:bodyPr>
          <a:lstStyle>
            <a:lvl1pPr>
              <a:lnSpc>
                <a:spcPct val="90000"/>
              </a:lnSpc>
              <a:defRPr sz="5506">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89545" y="4429869"/>
            <a:ext cx="6978630" cy="472477"/>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89546" y="194296"/>
            <a:ext cx="2599373" cy="282513"/>
          </a:xfrm>
        </p:spPr>
        <p:txBody>
          <a:bodyPr/>
          <a:lstStyle>
            <a:lvl1pPr marL="0" indent="0">
              <a:buNone/>
              <a:defRPr sz="204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366758775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9538964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4485693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4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20649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7" y="1212859"/>
            <a:ext cx="11885683" cy="2092881"/>
          </a:xfrm>
        </p:spPr>
        <p:txBody>
          <a:bodyPr>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Section1</a:t>
            </a:r>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57270609"/>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5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3683261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6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652151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7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4803705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8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5736154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9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6340208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0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6764688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2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6322763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5393356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4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4222228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5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447917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19" rtl="0" eaLnBrk="1" latinLnBrk="0" hangingPunct="1">
              <a:lnSpc>
                <a:spcPct val="90000"/>
              </a:lnSpc>
              <a:spcBef>
                <a:spcPct val="0"/>
              </a:spcBef>
              <a:buNone/>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Click to edit Master title style</a:t>
            </a:r>
          </a:p>
        </p:txBody>
      </p:sp>
      <p:sp>
        <p:nvSpPr>
          <p:cNvPr id="4" name="Text Placeholder 3"/>
          <p:cNvSpPr>
            <a:spLocks noGrp="1"/>
          </p:cNvSpPr>
          <p:nvPr>
            <p:ph type="body" sz="quarter" idx="10" hasCustomPrompt="1"/>
          </p:nvPr>
        </p:nvSpPr>
        <p:spPr>
          <a:xfrm>
            <a:off x="276972" y="1363662"/>
            <a:ext cx="5485698" cy="1969642"/>
          </a:xfrm>
        </p:spPr>
        <p:txBody>
          <a:bodyPr wrap="square">
            <a:spAutoFit/>
          </a:bodyPr>
          <a:lstStyle>
            <a:lvl1pPr marL="0" indent="0">
              <a:spcBef>
                <a:spcPts val="1224"/>
              </a:spcBef>
              <a:buClr>
                <a:schemeClr val="tx1"/>
              </a:buClr>
              <a:buFont typeface="Wingdings" pitchFamily="2" charset="2"/>
              <a:buNone/>
              <a:defRPr sz="3599">
                <a:solidFill>
                  <a:srgbClr val="67217A"/>
                </a:solidFill>
              </a:defRPr>
            </a:lvl1pPr>
            <a:lvl2pPr marL="0" indent="0">
              <a:buNone/>
              <a:defRPr sz="2000"/>
            </a:lvl2pPr>
            <a:lvl3pPr marL="231725" indent="0">
              <a:buNone/>
              <a:tabLst/>
              <a:defRPr sz="2000"/>
            </a:lvl3pPr>
            <a:lvl4pPr marL="460275" indent="0">
              <a:buNone/>
              <a:defRPr/>
            </a:lvl4pPr>
            <a:lvl5pPr marL="685652" indent="0">
              <a:buNone/>
              <a:tabLs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676954" y="1363662"/>
            <a:ext cx="5485698" cy="1969642"/>
          </a:xfrm>
        </p:spPr>
        <p:txBody>
          <a:bodyPr wrap="square">
            <a:spAutoFit/>
          </a:bodyPr>
          <a:lstStyle>
            <a:lvl1pPr marL="0" indent="0">
              <a:spcBef>
                <a:spcPts val="1224"/>
              </a:spcBef>
              <a:buClr>
                <a:schemeClr val="tx1"/>
              </a:buClr>
              <a:buFont typeface="Wingdings" pitchFamily="2" charset="2"/>
              <a:buNone/>
              <a:defRPr sz="3599">
                <a:solidFill>
                  <a:srgbClr val="67217A"/>
                </a:solidFill>
              </a:defRPr>
            </a:lvl1pPr>
            <a:lvl2pPr marL="0" indent="0">
              <a:buNone/>
              <a:defRPr sz="2000"/>
            </a:lvl2pPr>
            <a:lvl3pPr marL="231725" indent="0">
              <a:buNone/>
              <a:tabLst/>
              <a:defRPr sz="2000"/>
            </a:lvl3pPr>
            <a:lvl4pPr marL="460275" indent="0">
              <a:buNone/>
              <a:defRPr/>
            </a:lvl4pPr>
            <a:lvl5pPr marL="685652" indent="0">
              <a:buNone/>
              <a:tabLs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03083447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6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4032245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7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8692295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8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8742337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3_Contact Page">
    <p:bg>
      <p:bgPr>
        <a:solidFill>
          <a:schemeClr val="tx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1" y="1"/>
            <a:ext cx="12434888" cy="6994525"/>
          </a:xfrm>
        </p:spPr>
        <p:txBody>
          <a:bodyPr/>
          <a:lstStyle>
            <a:lvl1pPr>
              <a:defRPr>
                <a:solidFill>
                  <a:srgbClr val="000000"/>
                </a:solidFill>
              </a:defRPr>
            </a:lvl1pPr>
          </a:lstStyle>
          <a:p>
            <a:r>
              <a:rPr lang="en-US" smtClean="0"/>
              <a:t>Click icon to add picture</a:t>
            </a:r>
            <a:endParaRPr lang="en-US"/>
          </a:p>
        </p:txBody>
      </p:sp>
      <p:sp>
        <p:nvSpPr>
          <p:cNvPr id="6" name="TextBox 5"/>
          <p:cNvSpPr txBox="1"/>
          <p:nvPr userDrawn="1"/>
        </p:nvSpPr>
        <p:spPr>
          <a:xfrm>
            <a:off x="135185" y="5991151"/>
            <a:ext cx="11988832" cy="826613"/>
          </a:xfrm>
          <a:prstGeom prst="rect">
            <a:avLst/>
          </a:prstGeom>
          <a:noFill/>
        </p:spPr>
        <p:txBody>
          <a:bodyPr wrap="square" rtlCol="0">
            <a:spAutoFit/>
          </a:bodyPr>
          <a:lstStyle/>
          <a:p>
            <a:pPr marL="0" marR="0" lvl="0" indent="0" algn="l" defTabSz="932466" rtl="0" eaLnBrk="1" fontAlgn="auto" latinLnBrk="0" hangingPunct="1">
              <a:lnSpc>
                <a:spcPts val="1441"/>
              </a:lnSpc>
              <a:spcBef>
                <a:spcPts val="0"/>
              </a:spcBef>
              <a:spcAft>
                <a:spcPts val="0"/>
              </a:spcAft>
              <a:buClrTx/>
              <a:buSzTx/>
              <a:buFontTx/>
              <a:buNone/>
              <a:tabLst/>
              <a:defRPr/>
            </a:pPr>
            <a:r>
              <a:rPr kumimoji="0" lang="en-US" sz="1087" b="0" i="0" u="none" strike="noStrike" kern="1200" cap="none" spc="0" normalizeH="0" baseline="0" noProof="0" dirty="0" smtClean="0">
                <a:ln>
                  <a:noFill/>
                </a:ln>
                <a:solidFill>
                  <a:srgbClr val="000000"/>
                </a:solidFill>
                <a:effectLst/>
                <a:uLnTx/>
                <a:uFillTx/>
                <a:latin typeface="Segoe UI"/>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108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Picture Placeholder 2"/>
          <p:cNvSpPr>
            <a:spLocks noGrp="1"/>
          </p:cNvSpPr>
          <p:nvPr>
            <p:ph type="pic" sz="quarter" idx="19"/>
          </p:nvPr>
        </p:nvSpPr>
        <p:spPr>
          <a:xfrm>
            <a:off x="10880528" y="3373"/>
            <a:ext cx="1554361" cy="570960"/>
          </a:xfrm>
        </p:spPr>
        <p:txBody>
          <a:bodyPr/>
          <a:lstStyle>
            <a:lvl1pPr>
              <a:defRPr>
                <a:solidFill>
                  <a:srgbClr val="000000"/>
                </a:solidFill>
              </a:defRPr>
            </a:lvl1pPr>
          </a:lstStyle>
          <a:p>
            <a:r>
              <a:rPr lang="en-US" smtClean="0"/>
              <a:t>Click icon to add picture</a:t>
            </a:r>
            <a:endParaRPr lang="en-US"/>
          </a:p>
        </p:txBody>
      </p:sp>
      <p:sp>
        <p:nvSpPr>
          <p:cNvPr id="9" name="Text Placeholder 9"/>
          <p:cNvSpPr>
            <a:spLocks noGrp="1"/>
          </p:cNvSpPr>
          <p:nvPr>
            <p:ph type="body" sz="quarter" idx="12" hasCustomPrompt="1"/>
          </p:nvPr>
        </p:nvSpPr>
        <p:spPr>
          <a:xfrm>
            <a:off x="7460933" y="1243471"/>
            <a:ext cx="4973955" cy="2486942"/>
          </a:xfrm>
          <a:solidFill>
            <a:srgbClr val="0072C6">
              <a:alpha val="90000"/>
            </a:srgbClr>
          </a:solidFill>
        </p:spPr>
        <p:txBody>
          <a:bodyPr>
            <a:noAutofit/>
          </a:bodyPr>
          <a:lstStyle>
            <a:lvl1pPr>
              <a:lnSpc>
                <a:spcPct val="110000"/>
              </a:lnSpc>
              <a:defRPr sz="1903">
                <a:solidFill>
                  <a:srgbClr val="FFFFFF"/>
                </a:solidFill>
                <a:latin typeface="+mn-lt"/>
                <a:cs typeface="Segoe UI Semibold"/>
              </a:defRPr>
            </a:lvl1pPr>
            <a:lvl2pPr>
              <a:lnSpc>
                <a:spcPct val="110000"/>
              </a:lnSpc>
              <a:defRPr sz="1903">
                <a:solidFill>
                  <a:srgbClr val="FFFFFF"/>
                </a:solidFill>
                <a:latin typeface="+mn-lt"/>
                <a:cs typeface="Segoe UI Semibold"/>
              </a:defRPr>
            </a:lvl2pPr>
            <a:lvl3pPr>
              <a:lnSpc>
                <a:spcPct val="110000"/>
              </a:lnSpc>
              <a:defRPr sz="1903">
                <a:solidFill>
                  <a:srgbClr val="FFFFFF"/>
                </a:solidFill>
                <a:latin typeface="+mn-lt"/>
                <a:cs typeface="Segoe UI Semibold"/>
              </a:defRPr>
            </a:lvl3pPr>
            <a:lvl4pPr>
              <a:lnSpc>
                <a:spcPct val="110000"/>
              </a:lnSpc>
              <a:defRPr sz="1903">
                <a:solidFill>
                  <a:srgbClr val="FFFFFF"/>
                </a:solidFill>
                <a:latin typeface="+mn-lt"/>
                <a:cs typeface="Segoe UI Semibold"/>
              </a:defRPr>
            </a:lvl4pPr>
            <a:lvl5pPr>
              <a:lnSpc>
                <a:spcPct val="110000"/>
              </a:lnSpc>
              <a:defRPr sz="1903">
                <a:solidFill>
                  <a:srgbClr val="FFFFFF"/>
                </a:solidFill>
                <a:latin typeface="+mn-lt"/>
                <a:cs typeface="Segoe UI Semibold"/>
              </a:defRPr>
            </a:lvl5pPr>
          </a:lstStyle>
          <a:p>
            <a:pPr lvl="0"/>
            <a:r>
              <a:rPr lang="en-US" dirty="0" smtClean="0"/>
              <a:t>Click to edit slide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956867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8888" y="2125665"/>
            <a:ext cx="10057115" cy="664495"/>
          </a:xfrm>
        </p:spPr>
        <p:txBody>
          <a:bodyPr/>
          <a:lstStyle>
            <a:lvl1pPr>
              <a:defRPr sz="479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91606153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0" y="3040063"/>
            <a:ext cx="7314270" cy="914400"/>
          </a:xfrm>
        </p:spPr>
        <p:txBody>
          <a:bodyPr wrap="square" lIns="182880" tIns="146304" rIns="182880" bIns="146304" anchor="ctr">
            <a:noAutofit/>
          </a:bodyPr>
          <a:lstStyle>
            <a:lvl1pPr marL="0" indent="0">
              <a:lnSpc>
                <a:spcPct val="95000"/>
              </a:lnSpc>
              <a:spcBef>
                <a:spcPts val="0"/>
              </a:spcBef>
              <a:spcAft>
                <a:spcPts val="1632"/>
              </a:spcAft>
              <a:buNone/>
              <a:defRPr lang="en-US" sz="359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899">
                <a:solidFill>
                  <a:srgbClr val="FFFFFF"/>
                </a:solidFill>
              </a:defRPr>
            </a:lvl2pPr>
            <a:lvl3pPr>
              <a:lnSpc>
                <a:spcPct val="100000"/>
              </a:lnSpc>
              <a:spcBef>
                <a:spcPts val="816"/>
              </a:spcBef>
              <a:defRPr sz="1899">
                <a:solidFill>
                  <a:srgbClr val="FFFFFF"/>
                </a:solidFill>
              </a:defRPr>
            </a:lvl3pPr>
            <a:lvl4pPr>
              <a:lnSpc>
                <a:spcPct val="100000"/>
              </a:lnSpc>
              <a:spcBef>
                <a:spcPts val="816"/>
              </a:spcBef>
              <a:defRPr sz="1899">
                <a:solidFill>
                  <a:srgbClr val="FFFFFF"/>
                </a:solidFill>
              </a:defRPr>
            </a:lvl4pPr>
            <a:lvl5pPr>
              <a:lnSpc>
                <a:spcPct val="100000"/>
              </a:lnSpc>
              <a:spcBef>
                <a:spcPts val="816"/>
              </a:spcBef>
              <a:defRPr sz="1899">
                <a:solidFill>
                  <a:srgbClr val="FFFFFF"/>
                </a:solidFill>
              </a:defRPr>
            </a:lvl5pPr>
          </a:lstStyle>
          <a:p>
            <a:pPr marL="0" lvl="0" indent="0" algn="l" defTabSz="913713"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05" y="1537564"/>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265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56427713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1342073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196" y="1668463"/>
            <a:ext cx="8777090" cy="5029200"/>
          </a:xfrm>
        </p:spPr>
        <p:txBody>
          <a:bodyPr wrap="square">
            <a:no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12" y="1668463"/>
            <a:ext cx="2742850" cy="5029200"/>
          </a:xfrm>
        </p:spPr>
        <p:txBody>
          <a:bodyPr>
            <a:noAutofit/>
          </a:bodyPr>
          <a:lstStyle>
            <a:lvl1pPr marL="0" indent="0">
              <a:buNone/>
              <a:defRPr kumimoji="0" lang="en-US" sz="2399"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713"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420591795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1376598"/>
          </a:xfrm>
        </p:spPr>
        <p:txBody>
          <a:bodyPr>
            <a:spAutoFit/>
          </a:bodyPr>
          <a:lstStyle>
            <a:lvl1pPr>
              <a:defRPr lang="en-US" sz="2399"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3910" indent="-241180">
              <a:defRPr lang="en-US" sz="2399"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157" indent="-342730">
              <a:defRPr lang="en-US" sz="2399"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99"/>
            </a:lvl4pPr>
            <a:lvl5pPr>
              <a:defRPr sz="1999"/>
            </a:lvl5pPr>
          </a:lstStyle>
          <a:p>
            <a:pPr marL="0" lvl="0" indent="0" algn="l" defTabSz="913713" rtl="0" eaLnBrk="1" latinLnBrk="0" hangingPunct="1">
              <a:spcBef>
                <a:spcPct val="20000"/>
              </a:spcBef>
              <a:spcAft>
                <a:spcPts val="816"/>
              </a:spcAft>
              <a:buFont typeface="Arial" pitchFamily="34" charset="0"/>
              <a:buNone/>
            </a:pPr>
            <a:r>
              <a:rPr lang="en-US" smtClean="0"/>
              <a:t>Click to edit Master text styles</a:t>
            </a:r>
          </a:p>
          <a:p>
            <a:pPr marL="0" lvl="1" indent="0" algn="l" defTabSz="913713" rtl="0" eaLnBrk="1" latinLnBrk="0" hangingPunct="1">
              <a:spcBef>
                <a:spcPct val="20000"/>
              </a:spcBef>
              <a:spcAft>
                <a:spcPts val="816"/>
              </a:spcAft>
              <a:buFont typeface="Arial" pitchFamily="34" charset="0"/>
              <a:buNone/>
            </a:pPr>
            <a:r>
              <a:rPr lang="en-US" smtClean="0"/>
              <a:t>Second level</a:t>
            </a:r>
          </a:p>
          <a:p>
            <a:pPr marL="0" lvl="2" indent="0" algn="l" defTabSz="913713"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4998253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453" y="2236293"/>
            <a:ext cx="10444463" cy="932293"/>
          </a:xfrm>
        </p:spPr>
        <p:txBody>
          <a:bodyPr anchor="b" anchorCtr="0"/>
          <a:lstStyle>
            <a:lvl1pPr>
              <a:defRPr sz="6730" spc="-153" baseline="0">
                <a:solidFill>
                  <a:schemeClr val="tx1">
                    <a:alpha val="99000"/>
                  </a:schemeClr>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453" y="3494024"/>
            <a:ext cx="10444463" cy="508524"/>
          </a:xfrm>
        </p:spPr>
        <p:txBody>
          <a:bodyPr>
            <a:noAutofit/>
          </a:bodyPr>
          <a:lstStyle>
            <a:lvl1pPr marL="0" indent="0">
              <a:spcBef>
                <a:spcPts val="0"/>
              </a:spcBef>
              <a:buNone/>
              <a:defRPr spc="-71" baseline="0">
                <a:solidFill>
                  <a:schemeClr val="tx2">
                    <a:lumMod val="40000"/>
                    <a:lumOff val="60000"/>
                    <a:alpha val="99000"/>
                  </a:schemeClr>
                </a:solidFill>
                <a:latin typeface="+mj-lt"/>
              </a:defRPr>
            </a:lvl1pPr>
          </a:lstStyle>
          <a:p>
            <a:pPr lvl="0"/>
            <a:r>
              <a:rPr lang="en-US" dirty="0" smtClean="0"/>
              <a:t>Speaker Title</a:t>
            </a:r>
            <a:endParaRPr lang="en-US" dirty="0"/>
          </a:p>
        </p:txBody>
      </p:sp>
      <p:sp>
        <p:nvSpPr>
          <p:cNvPr id="452" name="Rectangle 451"/>
          <p:cNvSpPr/>
          <p:nvPr userDrawn="1"/>
        </p:nvSpPr>
        <p:spPr bwMode="auto">
          <a:xfrm>
            <a:off x="10046785" y="-163736"/>
            <a:ext cx="1865719" cy="1865207"/>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3" name="Rectangle 452"/>
          <p:cNvSpPr/>
          <p:nvPr userDrawn="1"/>
        </p:nvSpPr>
        <p:spPr bwMode="auto">
          <a:xfrm>
            <a:off x="9449508" y="1324427"/>
            <a:ext cx="1194554" cy="119422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4" name="Rectangle 453"/>
          <p:cNvSpPr/>
          <p:nvPr userDrawn="1"/>
        </p:nvSpPr>
        <p:spPr bwMode="auto">
          <a:xfrm>
            <a:off x="9449508" y="-163736"/>
            <a:ext cx="892674" cy="89242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5" name="Rectangle 454"/>
          <p:cNvSpPr/>
          <p:nvPr userDrawn="1"/>
        </p:nvSpPr>
        <p:spPr bwMode="auto">
          <a:xfrm>
            <a:off x="8385031" y="1451390"/>
            <a:ext cx="678865" cy="678679"/>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6" name="Rectangle 455"/>
          <p:cNvSpPr/>
          <p:nvPr userDrawn="1"/>
        </p:nvSpPr>
        <p:spPr bwMode="auto">
          <a:xfrm>
            <a:off x="9449508" y="5868094"/>
            <a:ext cx="1194554" cy="119422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7" name="Rectangle 456"/>
          <p:cNvSpPr/>
          <p:nvPr userDrawn="1"/>
        </p:nvSpPr>
        <p:spPr bwMode="auto">
          <a:xfrm>
            <a:off x="10740353" y="5182576"/>
            <a:ext cx="789535" cy="789319"/>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Rectangle 457"/>
          <p:cNvSpPr/>
          <p:nvPr userDrawn="1"/>
        </p:nvSpPr>
        <p:spPr bwMode="auto">
          <a:xfrm>
            <a:off x="11442915" y="5721978"/>
            <a:ext cx="323106" cy="323017"/>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userDrawn="1"/>
        </p:nvSpPr>
        <p:spPr bwMode="auto">
          <a:xfrm>
            <a:off x="10837334" y="6465208"/>
            <a:ext cx="2408955" cy="2408293"/>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Rectangle 459"/>
          <p:cNvSpPr/>
          <p:nvPr userDrawn="1"/>
        </p:nvSpPr>
        <p:spPr bwMode="auto">
          <a:xfrm>
            <a:off x="695714" y="450912"/>
            <a:ext cx="1280921" cy="128056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Rectangle 460"/>
          <p:cNvSpPr/>
          <p:nvPr userDrawn="1"/>
        </p:nvSpPr>
        <p:spPr bwMode="auto">
          <a:xfrm>
            <a:off x="1904122" y="-163736"/>
            <a:ext cx="523550" cy="523406"/>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userDrawn="1"/>
        </p:nvSpPr>
        <p:spPr bwMode="auto">
          <a:xfrm>
            <a:off x="11987068" y="1258993"/>
            <a:ext cx="249409" cy="249341"/>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userDrawn="1"/>
        </p:nvSpPr>
        <p:spPr bwMode="auto">
          <a:xfrm>
            <a:off x="5942139" y="1956614"/>
            <a:ext cx="892674" cy="892429"/>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Rectangle 463"/>
          <p:cNvSpPr/>
          <p:nvPr userDrawn="1"/>
        </p:nvSpPr>
        <p:spPr bwMode="auto">
          <a:xfrm>
            <a:off x="5073853" y="5517986"/>
            <a:ext cx="615585" cy="615416"/>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Rectangle 464"/>
          <p:cNvSpPr/>
          <p:nvPr userDrawn="1"/>
        </p:nvSpPr>
        <p:spPr bwMode="auto">
          <a:xfrm>
            <a:off x="5743076" y="4775080"/>
            <a:ext cx="1050904" cy="1050615"/>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53753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6" y="1212855"/>
            <a:ext cx="11885683"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185" indent="-24129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27" indent="-342891">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44" rtl="0" eaLnBrk="1" latinLnBrk="0" hangingPunct="1">
              <a:spcBef>
                <a:spcPct val="20000"/>
              </a:spcBef>
              <a:spcAft>
                <a:spcPts val="816"/>
              </a:spcAft>
              <a:buFont typeface="Arial" pitchFamily="34" charset="0"/>
              <a:buNone/>
            </a:pPr>
            <a:r>
              <a:rPr lang="en-US" dirty="0"/>
              <a:t>First level</a:t>
            </a:r>
          </a:p>
          <a:p>
            <a:pPr marL="0" lvl="1" indent="0" algn="l" defTabSz="914144" rtl="0" eaLnBrk="1" latinLnBrk="0" hangingPunct="1">
              <a:spcBef>
                <a:spcPct val="20000"/>
              </a:spcBef>
              <a:spcAft>
                <a:spcPts val="816"/>
              </a:spcAft>
              <a:buFont typeface="Arial" pitchFamily="34" charset="0"/>
              <a:buNone/>
            </a:pPr>
            <a:r>
              <a:rPr lang="en-US" dirty="0"/>
              <a:t>Second level</a:t>
            </a:r>
          </a:p>
          <a:p>
            <a:pPr marL="0" lvl="2" indent="0" algn="l" defTabSz="914144" rtl="0" eaLnBrk="1" latinLnBrk="0" hangingPunct="1">
              <a:spcBef>
                <a:spcPct val="20000"/>
              </a:spcBef>
              <a:spcAft>
                <a:spcPts val="816"/>
              </a:spcAft>
              <a:buFont typeface="Arial" pitchFamily="34" charset="0"/>
              <a:buNone/>
            </a:pPr>
            <a:r>
              <a:rPr lang="en-US" dirty="0"/>
              <a:t>Third level</a:t>
            </a:r>
          </a:p>
        </p:txBody>
      </p:sp>
      <p:sp>
        <p:nvSpPr>
          <p:cNvPr id="6" name="Title 5"/>
          <p:cNvSpPr>
            <a:spLocks noGrp="1"/>
          </p:cNvSpPr>
          <p:nvPr>
            <p:ph type="title" hasCustomPrompt="1"/>
          </p:nvPr>
        </p:nvSpPr>
        <p:spPr/>
        <p:txBody>
          <a:bodyPr/>
          <a:lstStyle>
            <a:lvl1pPr>
              <a:defRPr b="0"/>
            </a:lvl1pPr>
          </a:lstStyle>
          <a:p>
            <a:r>
              <a:rPr lang="en-US" dirty="0"/>
              <a:t>Code section</a:t>
            </a:r>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9793682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593" y="3031117"/>
            <a:ext cx="11374084" cy="932293"/>
          </a:xfrm>
        </p:spPr>
        <p:txBody>
          <a:bodyPr anchor="ctr" anchorCtr="0"/>
          <a:lstStyle>
            <a:lvl1pPr>
              <a:defRPr sz="6730" spc="-306"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408384" y="-391055"/>
            <a:ext cx="1865719" cy="1865207"/>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p:cNvSpPr/>
          <p:nvPr userDrawn="1"/>
        </p:nvSpPr>
        <p:spPr bwMode="auto">
          <a:xfrm>
            <a:off x="9811107" y="1097108"/>
            <a:ext cx="1194554" cy="119422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p:cNvSpPr/>
          <p:nvPr userDrawn="1"/>
        </p:nvSpPr>
        <p:spPr bwMode="auto">
          <a:xfrm>
            <a:off x="9811107" y="-391055"/>
            <a:ext cx="892674" cy="89242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p:cNvSpPr/>
          <p:nvPr userDrawn="1"/>
        </p:nvSpPr>
        <p:spPr bwMode="auto">
          <a:xfrm>
            <a:off x="8746630" y="1224071"/>
            <a:ext cx="678865" cy="678679"/>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p:cNvSpPr/>
          <p:nvPr userDrawn="1"/>
        </p:nvSpPr>
        <p:spPr bwMode="auto">
          <a:xfrm>
            <a:off x="9681799" y="5609390"/>
            <a:ext cx="1194554" cy="119422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p:cNvSpPr/>
          <p:nvPr userDrawn="1"/>
        </p:nvSpPr>
        <p:spPr bwMode="auto">
          <a:xfrm>
            <a:off x="10972645" y="4923871"/>
            <a:ext cx="789535" cy="789319"/>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p:cNvSpPr/>
          <p:nvPr userDrawn="1"/>
        </p:nvSpPr>
        <p:spPr bwMode="auto">
          <a:xfrm>
            <a:off x="11675206" y="5463274"/>
            <a:ext cx="323106" cy="323017"/>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p:cNvSpPr/>
          <p:nvPr userDrawn="1"/>
        </p:nvSpPr>
        <p:spPr bwMode="auto">
          <a:xfrm>
            <a:off x="11069625" y="6206504"/>
            <a:ext cx="2408955" cy="2408293"/>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p:cNvSpPr/>
          <p:nvPr userDrawn="1"/>
        </p:nvSpPr>
        <p:spPr bwMode="auto">
          <a:xfrm>
            <a:off x="1533819" y="1137812"/>
            <a:ext cx="1280921" cy="128056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p:cNvSpPr/>
          <p:nvPr userDrawn="1"/>
        </p:nvSpPr>
        <p:spPr bwMode="auto">
          <a:xfrm>
            <a:off x="2742227" y="523164"/>
            <a:ext cx="523550" cy="523406"/>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userDrawn="1"/>
        </p:nvSpPr>
        <p:spPr bwMode="auto">
          <a:xfrm>
            <a:off x="12348667" y="1031674"/>
            <a:ext cx="249409" cy="249341"/>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p:cNvSpPr/>
          <p:nvPr userDrawn="1"/>
        </p:nvSpPr>
        <p:spPr bwMode="auto">
          <a:xfrm>
            <a:off x="11381428" y="1916440"/>
            <a:ext cx="892674" cy="892429"/>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p:cNvSpPr/>
          <p:nvPr userDrawn="1"/>
        </p:nvSpPr>
        <p:spPr bwMode="auto">
          <a:xfrm>
            <a:off x="5073853" y="5517986"/>
            <a:ext cx="615585" cy="615416"/>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p:cNvSpPr/>
          <p:nvPr userDrawn="1"/>
        </p:nvSpPr>
        <p:spPr bwMode="auto">
          <a:xfrm>
            <a:off x="5743076" y="4775080"/>
            <a:ext cx="1050904" cy="1050615"/>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4432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593" y="3115870"/>
            <a:ext cx="11374084" cy="762786"/>
          </a:xfrm>
        </p:spPr>
        <p:txBody>
          <a:bodyPr anchor="ctr" anchorCtr="0"/>
          <a:lstStyle>
            <a:lvl1pPr>
              <a:defRPr sz="5506"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312895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10046785" y="-163736"/>
            <a:ext cx="1865719" cy="1865207"/>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ardrop 8"/>
          <p:cNvSpPr/>
          <p:nvPr userDrawn="1"/>
        </p:nvSpPr>
        <p:spPr bwMode="auto">
          <a:xfrm>
            <a:off x="9449508" y="1324427"/>
            <a:ext cx="1194554" cy="119422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ardrop 9"/>
          <p:cNvSpPr/>
          <p:nvPr userDrawn="1"/>
        </p:nvSpPr>
        <p:spPr bwMode="auto">
          <a:xfrm>
            <a:off x="9449508" y="-163736"/>
            <a:ext cx="892674" cy="89242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ardrop 10"/>
          <p:cNvSpPr/>
          <p:nvPr userDrawn="1"/>
        </p:nvSpPr>
        <p:spPr bwMode="auto">
          <a:xfrm>
            <a:off x="8385031" y="1451390"/>
            <a:ext cx="678865" cy="678679"/>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ardrop 11"/>
          <p:cNvSpPr/>
          <p:nvPr userDrawn="1"/>
        </p:nvSpPr>
        <p:spPr bwMode="auto">
          <a:xfrm>
            <a:off x="9449508" y="5868094"/>
            <a:ext cx="1194554" cy="119422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ardrop 12"/>
          <p:cNvSpPr/>
          <p:nvPr userDrawn="1"/>
        </p:nvSpPr>
        <p:spPr bwMode="auto">
          <a:xfrm>
            <a:off x="10740353" y="5182576"/>
            <a:ext cx="789535" cy="789319"/>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ardrop 13"/>
          <p:cNvSpPr/>
          <p:nvPr userDrawn="1"/>
        </p:nvSpPr>
        <p:spPr bwMode="auto">
          <a:xfrm>
            <a:off x="11442915" y="5721978"/>
            <a:ext cx="323106" cy="323017"/>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ardrop 14"/>
          <p:cNvSpPr/>
          <p:nvPr userDrawn="1"/>
        </p:nvSpPr>
        <p:spPr bwMode="auto">
          <a:xfrm>
            <a:off x="10837334" y="6465208"/>
            <a:ext cx="2408955" cy="2408293"/>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ardrop 15"/>
          <p:cNvSpPr/>
          <p:nvPr userDrawn="1"/>
        </p:nvSpPr>
        <p:spPr bwMode="auto">
          <a:xfrm>
            <a:off x="695714" y="450912"/>
            <a:ext cx="1280921" cy="128056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eardrop 16"/>
          <p:cNvSpPr/>
          <p:nvPr userDrawn="1"/>
        </p:nvSpPr>
        <p:spPr bwMode="auto">
          <a:xfrm>
            <a:off x="1904122" y="-163736"/>
            <a:ext cx="523550" cy="523406"/>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ardrop 17"/>
          <p:cNvSpPr/>
          <p:nvPr userDrawn="1"/>
        </p:nvSpPr>
        <p:spPr bwMode="auto">
          <a:xfrm>
            <a:off x="11987068" y="1258993"/>
            <a:ext cx="249409" cy="249341"/>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ardrop 18"/>
          <p:cNvSpPr/>
          <p:nvPr userDrawn="1"/>
        </p:nvSpPr>
        <p:spPr bwMode="auto">
          <a:xfrm>
            <a:off x="5942139" y="1956614"/>
            <a:ext cx="892674" cy="892429"/>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ardrop 19"/>
          <p:cNvSpPr/>
          <p:nvPr userDrawn="1"/>
        </p:nvSpPr>
        <p:spPr bwMode="auto">
          <a:xfrm>
            <a:off x="5073853" y="5517986"/>
            <a:ext cx="615585" cy="615416"/>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ardrop 20"/>
          <p:cNvSpPr/>
          <p:nvPr userDrawn="1"/>
        </p:nvSpPr>
        <p:spPr bwMode="auto">
          <a:xfrm>
            <a:off x="5743076" y="4775080"/>
            <a:ext cx="1050904" cy="1050615"/>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Subtitle 2"/>
          <p:cNvSpPr>
            <a:spLocks noGrp="1"/>
          </p:cNvSpPr>
          <p:nvPr>
            <p:ph type="subTitle" idx="1"/>
          </p:nvPr>
        </p:nvSpPr>
        <p:spPr>
          <a:xfrm>
            <a:off x="992785" y="4429866"/>
            <a:ext cx="10444462" cy="470856"/>
          </a:xfrm>
        </p:spPr>
        <p:txBody>
          <a:bodyPr>
            <a:noAutofit/>
          </a:bodyPr>
          <a:lstStyle>
            <a:lvl1pPr marL="0" indent="0" algn="l">
              <a:lnSpc>
                <a:spcPct val="90000"/>
              </a:lnSpc>
              <a:spcBef>
                <a:spcPts val="0"/>
              </a:spcBef>
              <a:buNone/>
              <a:defRPr lang="en-US" sz="3672" kern="1200" spc="-71" baseline="0" dirty="0">
                <a:gradFill>
                  <a:gsLst>
                    <a:gs pos="2083">
                      <a:schemeClr val="tx1"/>
                    </a:gs>
                    <a:gs pos="99000">
                      <a:schemeClr val="tx1"/>
                    </a:gs>
                  </a:gsLst>
                  <a:lin ang="5400000" scaled="0"/>
                </a:gradFill>
                <a:latin typeface="+mj-lt"/>
                <a:ea typeface="+mn-ea"/>
                <a:cs typeface="+mn-cs"/>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pPr marL="0" marR="0" lvl="0" indent="0" algn="l" defTabSz="932466"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6023" y="2794219"/>
            <a:ext cx="10449322"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0" b="0" kern="1200" cap="none" spc="-408"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1974" y="1476623"/>
            <a:ext cx="10444463" cy="932293"/>
          </a:xfrm>
        </p:spPr>
        <p:txBody>
          <a:bodyPr wrap="square" anchor="ctr">
            <a:noAutofit/>
          </a:bodyPr>
          <a:lstStyle>
            <a:lvl1pPr marL="0" indent="0">
              <a:buNone/>
              <a:defRPr sz="6730" spc="-15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77448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593" y="1476622"/>
            <a:ext cx="11374084" cy="5284753"/>
          </a:xfrm>
          <a:prstGeom prst="rect">
            <a:avLst/>
          </a:prstGeom>
        </p:spPr>
        <p:txBody>
          <a:bodyPr/>
          <a:lstStyle>
            <a:lvl1pPr marL="289789" indent="-289789">
              <a:buFont typeface="Wingdings" pitchFamily="2" charset="2"/>
              <a:buChar char=""/>
              <a:defRPr sz="4080">
                <a:latin typeface="+mn-lt"/>
              </a:defRPr>
            </a:lvl1pPr>
            <a:lvl2pPr marL="527771" indent="-237983">
              <a:buFont typeface="Wingdings" pitchFamily="2" charset="2"/>
              <a:buChar char=""/>
              <a:defRPr>
                <a:latin typeface="+mn-lt"/>
              </a:defRPr>
            </a:lvl2pPr>
            <a:lvl3pPr marL="756040" indent="-228269">
              <a:buFont typeface="Wingdings" pitchFamily="2" charset="2"/>
              <a:buChar char=""/>
              <a:tabLst/>
              <a:defRPr>
                <a:latin typeface="+mn-lt"/>
              </a:defRPr>
            </a:lvl3pPr>
            <a:lvl4pPr marL="932504" indent="-176463">
              <a:buFont typeface="Wingdings" pitchFamily="2" charset="2"/>
              <a:buChar char=""/>
              <a:defRPr>
                <a:latin typeface="+mn-lt"/>
              </a:defRPr>
            </a:lvl4pPr>
            <a:lvl5pPr marL="1108967" indent="-176463">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476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593" y="1476622"/>
            <a:ext cx="11374084"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6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8128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593" y="1476622"/>
            <a:ext cx="11374084"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6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1896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1211" y="1476622"/>
            <a:ext cx="5503872" cy="5284752"/>
          </a:xfrm>
        </p:spPr>
        <p:txBody>
          <a:bodyPr>
            <a:noAutofit/>
          </a:bodyPr>
          <a:lstStyle>
            <a:lvl1pPr marL="297883" indent="-297883">
              <a:spcBef>
                <a:spcPts val="1224"/>
              </a:spcBef>
              <a:buClr>
                <a:schemeClr val="tx1"/>
              </a:buClr>
              <a:buFont typeface="Wingdings" pitchFamily="2" charset="2"/>
              <a:buChar char=""/>
              <a:defRPr>
                <a:solidFill>
                  <a:schemeClr val="bg1">
                    <a:lumMod val="75000"/>
                    <a:lumOff val="25000"/>
                  </a:schemeClr>
                </a:solidFill>
              </a:defRPr>
            </a:lvl1pPr>
            <a:lvl2pPr marL="531009" indent="-233126">
              <a:defRPr sz="2040">
                <a:solidFill>
                  <a:schemeClr val="bg1">
                    <a:lumMod val="75000"/>
                    <a:lumOff val="25000"/>
                  </a:schemeClr>
                </a:solidFill>
              </a:defRPr>
            </a:lvl2pPr>
            <a:lvl3pPr marL="699377" indent="-168368">
              <a:tabLst/>
              <a:defRPr sz="2040">
                <a:solidFill>
                  <a:schemeClr val="bg1">
                    <a:lumMod val="75000"/>
                    <a:lumOff val="25000"/>
                  </a:schemeClr>
                </a:solidFill>
              </a:defRPr>
            </a:lvl3pPr>
            <a:lvl4pPr marL="880698" indent="-181320">
              <a:defRPr>
                <a:solidFill>
                  <a:schemeClr val="bg1">
                    <a:lumMod val="75000"/>
                    <a:lumOff val="25000"/>
                  </a:schemeClr>
                </a:solidFill>
              </a:defRPr>
            </a:lvl4pPr>
            <a:lvl5pPr marL="1049066" indent="-168368">
              <a:tabLst/>
              <a:defRPr>
                <a:solidFill>
                  <a:schemeClr val="bg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4663" y="1476622"/>
            <a:ext cx="5503872" cy="5284752"/>
          </a:xfrm>
        </p:spPr>
        <p:txBody>
          <a:bodyPr>
            <a:noAutofit/>
          </a:bodyPr>
          <a:lstStyle>
            <a:lvl1pPr marL="346451" indent="-346451">
              <a:spcBef>
                <a:spcPts val="1224"/>
              </a:spcBef>
              <a:buFont typeface="Wingdings" pitchFamily="2" charset="2"/>
              <a:buChar char=""/>
              <a:defRPr lang="en-US" sz="3672" kern="1200" spc="-71" baseline="0" dirty="0" smtClean="0">
                <a:solidFill>
                  <a:schemeClr val="bg1">
                    <a:lumMod val="75000"/>
                    <a:lumOff val="25000"/>
                  </a:schemeClr>
                </a:solidFill>
                <a:latin typeface="+mj-lt"/>
                <a:ea typeface="+mn-ea"/>
                <a:cs typeface="+mn-cs"/>
              </a:defRPr>
            </a:lvl1pPr>
            <a:lvl2pPr marL="647572" indent="-349689">
              <a:defRPr lang="en-US" sz="2040" kern="1200" spc="0" baseline="0" dirty="0" smtClean="0">
                <a:solidFill>
                  <a:schemeClr val="bg1">
                    <a:lumMod val="75000"/>
                    <a:lumOff val="25000"/>
                  </a:schemeClr>
                </a:solidFill>
                <a:latin typeface="+mn-lt"/>
                <a:ea typeface="+mn-ea"/>
                <a:cs typeface="+mn-cs"/>
              </a:defRPr>
            </a:lvl2pPr>
            <a:lvl3pPr marL="880698" indent="-349689">
              <a:defRPr lang="en-US" sz="2040" kern="1200" spc="0" baseline="0" dirty="0" smtClean="0">
                <a:solidFill>
                  <a:schemeClr val="bg1">
                    <a:lumMod val="75000"/>
                    <a:lumOff val="25000"/>
                  </a:schemeClr>
                </a:solidFill>
                <a:latin typeface="+mn-lt"/>
                <a:ea typeface="+mn-ea"/>
                <a:cs typeface="+mn-cs"/>
              </a:defRPr>
            </a:lvl3pPr>
            <a:lvl4pPr marL="1049066" indent="-349689">
              <a:defRPr lang="en-US" sz="2040" kern="1200" spc="0" baseline="0" dirty="0" smtClean="0">
                <a:solidFill>
                  <a:schemeClr val="bg1">
                    <a:lumMod val="75000"/>
                    <a:lumOff val="25000"/>
                  </a:schemeClr>
                </a:solidFill>
                <a:latin typeface="+mn-lt"/>
                <a:ea typeface="+mn-ea"/>
                <a:cs typeface="+mn-cs"/>
              </a:defRPr>
            </a:lvl4pPr>
            <a:lvl5pPr marL="1230386" indent="-349689">
              <a:defRPr lang="en-US" sz="2040" kern="1200" spc="0" baseline="0" dirty="0">
                <a:solidFill>
                  <a:schemeClr val="bg1">
                    <a:lumMod val="75000"/>
                    <a:lumOff val="25000"/>
                  </a:schemeClr>
                </a:solidFill>
                <a:latin typeface="+mn-lt"/>
                <a:ea typeface="+mn-ea"/>
                <a:cs typeface="+mn-cs"/>
              </a:defRPr>
            </a:lvl5pPr>
          </a:lstStyle>
          <a:p>
            <a:pPr marL="297883" marR="0" lvl="0"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297883" marR="0" lvl="1"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Second level</a:t>
            </a:r>
          </a:p>
          <a:p>
            <a:pPr marL="297883" marR="0" lvl="2"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Third level</a:t>
            </a:r>
          </a:p>
          <a:p>
            <a:pPr marL="297883" marR="0" lvl="3"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Fourth level</a:t>
            </a:r>
          </a:p>
          <a:p>
            <a:pPr marL="297883" marR="0" lvl="4"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1117175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31211" y="1476622"/>
            <a:ext cx="5503872" cy="5284752"/>
          </a:xfrm>
        </p:spPr>
        <p:txBody>
          <a:bodyPr/>
          <a:lstStyle>
            <a:lvl1pPr marL="0" indent="0">
              <a:spcBef>
                <a:spcPts val="1224"/>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798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404663" y="1476622"/>
            <a:ext cx="5503872" cy="5284752"/>
          </a:xfrm>
        </p:spPr>
        <p:txBody>
          <a:bodyPr/>
          <a:lstStyle>
            <a:lvl1pPr marL="0" indent="0">
              <a:spcBef>
                <a:spcPts val="1224"/>
              </a:spcBef>
              <a:buNone/>
              <a:defRPr lang="en-US" sz="4080" kern="1200" spc="-71" baseline="0" dirty="0" smtClean="0">
                <a:solidFill>
                  <a:schemeClr val="bg1">
                    <a:lumMod val="75000"/>
                    <a:lumOff val="25000"/>
                  </a:schemeClr>
                </a:solidFill>
                <a:latin typeface="+mn-lt"/>
                <a:ea typeface="+mn-ea"/>
                <a:cs typeface="+mn-cs"/>
              </a:defRPr>
            </a:lvl1pPr>
            <a:lvl2pPr marL="3238"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2pPr>
            <a:lvl3pPr marL="237983"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3pPr>
            <a:lvl4pPr marL="469489"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4pPr>
            <a:lvl5pPr marL="700997"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solidFill>
                  <a:schemeClr val="bg1">
                    <a:lumMod val="75000"/>
                    <a:lumOff val="25000"/>
                  </a:schemeClr>
                </a:solidFill>
                <a:latin typeface="+mn-lt"/>
                <a:ea typeface="+mn-ea"/>
                <a:cs typeface="+mn-cs"/>
              </a:defRPr>
            </a:lvl5pPr>
          </a:lstStyle>
          <a:p>
            <a:pPr marL="0" marR="0" lvl="0"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6450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591816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852231"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852231"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2" name="Text Placeholder 8"/>
          <p:cNvSpPr>
            <a:spLocks noGrp="1"/>
          </p:cNvSpPr>
          <p:nvPr>
            <p:ph type="body" sz="quarter" idx="13"/>
          </p:nvPr>
        </p:nvSpPr>
        <p:spPr>
          <a:xfrm>
            <a:off x="7685479"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685479"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2022130"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2022130"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174774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rgbClr val="67217A"/>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bg1"/>
                </a:solidFill>
                <a:latin typeface="+mn-lt"/>
              </a:defRPr>
            </a:lvl1pPr>
          </a:lstStyle>
          <a:p>
            <a:pPr lvl="0"/>
            <a:r>
              <a:rPr lang="en-US" dirty="0"/>
              <a:t>Evaluation URL</a:t>
            </a:r>
          </a:p>
        </p:txBody>
      </p:sp>
      <p:sp>
        <p:nvSpPr>
          <p:cNvPr id="5" name="Picture Placeholder 3"/>
          <p:cNvSpPr>
            <a:spLocks noGrp="1"/>
          </p:cNvSpPr>
          <p:nvPr>
            <p:ph type="pic" sz="quarter" idx="14" hasCustomPrompt="1"/>
          </p:nvPr>
        </p:nvSpPr>
        <p:spPr>
          <a:xfrm>
            <a:off x="8046014" y="1236304"/>
            <a:ext cx="3523801" cy="3520440"/>
          </a:xfrm>
        </p:spPr>
        <p:txBody>
          <a:bodyPr/>
          <a:lstStyle>
            <a:lvl1pPr marL="0" indent="0">
              <a:buNone/>
              <a:defRPr baseline="0">
                <a:solidFill>
                  <a:schemeClr val="bg1"/>
                </a:solidFill>
              </a:defRPr>
            </a:lvl1pPr>
          </a:lstStyle>
          <a:p>
            <a:r>
              <a:rPr lang="es-ES" dirty="0"/>
              <a:t>QR </a:t>
            </a:r>
            <a:r>
              <a:rPr lang="es-ES" dirty="0" err="1"/>
              <a:t>Code</a:t>
            </a:r>
            <a:endParaRPr lang="es-ES" dirty="0"/>
          </a:p>
        </p:txBody>
      </p:sp>
      <p:sp>
        <p:nvSpPr>
          <p:cNvPr id="6" name="Title 1"/>
          <p:cNvSpPr txBox="1">
            <a:spLocks/>
          </p:cNvSpPr>
          <p:nvPr userDrawn="1"/>
        </p:nvSpPr>
        <p:spPr>
          <a:xfrm>
            <a:off x="274669" y="2142849"/>
            <a:ext cx="7009440" cy="885751"/>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n-US" sz="5400" dirty="0"/>
              <a:t>Q&amp;A</a:t>
            </a:r>
            <a:endParaRPr lang="es-ES" sz="5400" dirty="0"/>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99311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6265302"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6265302"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3435201"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3435201"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0" name="Text Placeholder 8"/>
          <p:cNvSpPr>
            <a:spLocks noGrp="1"/>
          </p:cNvSpPr>
          <p:nvPr>
            <p:ph type="body" sz="quarter" idx="17"/>
          </p:nvPr>
        </p:nvSpPr>
        <p:spPr>
          <a:xfrm>
            <a:off x="6265302"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6265302"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9" name="Text Placeholder 8"/>
          <p:cNvSpPr>
            <a:spLocks noGrp="1"/>
          </p:cNvSpPr>
          <p:nvPr>
            <p:ph type="body" sz="quarter" idx="21"/>
          </p:nvPr>
        </p:nvSpPr>
        <p:spPr>
          <a:xfrm>
            <a:off x="3435201"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3435201"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365544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852231"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852231"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2" name="Text Placeholder 8"/>
          <p:cNvSpPr>
            <a:spLocks noGrp="1"/>
          </p:cNvSpPr>
          <p:nvPr>
            <p:ph type="body" sz="quarter" idx="13"/>
          </p:nvPr>
        </p:nvSpPr>
        <p:spPr>
          <a:xfrm>
            <a:off x="7685479"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685479"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2022130"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2022130"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0" name="Text Placeholder 8"/>
          <p:cNvSpPr>
            <a:spLocks noGrp="1"/>
          </p:cNvSpPr>
          <p:nvPr>
            <p:ph type="body" sz="quarter" idx="17"/>
          </p:nvPr>
        </p:nvSpPr>
        <p:spPr>
          <a:xfrm>
            <a:off x="4852231"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4852231"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7" name="Text Placeholder 8"/>
          <p:cNvSpPr>
            <a:spLocks noGrp="1"/>
          </p:cNvSpPr>
          <p:nvPr>
            <p:ph type="body" sz="quarter" idx="19"/>
          </p:nvPr>
        </p:nvSpPr>
        <p:spPr>
          <a:xfrm>
            <a:off x="7685479"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8" name="Text Placeholder 8"/>
          <p:cNvSpPr>
            <a:spLocks noGrp="1"/>
          </p:cNvSpPr>
          <p:nvPr>
            <p:ph type="body" sz="quarter" idx="20"/>
          </p:nvPr>
        </p:nvSpPr>
        <p:spPr>
          <a:xfrm>
            <a:off x="7685479"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9" name="Text Placeholder 8"/>
          <p:cNvSpPr>
            <a:spLocks noGrp="1"/>
          </p:cNvSpPr>
          <p:nvPr>
            <p:ph type="body" sz="quarter" idx="21"/>
          </p:nvPr>
        </p:nvSpPr>
        <p:spPr>
          <a:xfrm>
            <a:off x="2022130"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2022130"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45201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26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1" y="0"/>
            <a:ext cx="12434888" cy="117895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solidFill>
                <a:srgbClr val="FFFFFF">
                  <a:alpha val="99000"/>
                </a:srgbClr>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28782" y="1476622"/>
            <a:ext cx="11377324" cy="5284752"/>
          </a:xfrm>
        </p:spPr>
        <p:txBody>
          <a:bodyPr>
            <a:normAutofit/>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51"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3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322"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68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149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40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11" y="233153"/>
            <a:ext cx="11377324"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593" y="1476622"/>
            <a:ext cx="11374084" cy="2084319"/>
          </a:xfrm>
          <a:prstGeom prst="rect">
            <a:avLst/>
          </a:prstGeom>
        </p:spPr>
        <p:txBody>
          <a:bodyPr/>
          <a:lstStyle>
            <a:lvl1pPr marL="349689" indent="-34968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096" indent="-29140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04" indent="-29140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629" indent="-2331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755" indent="-2331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78758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7" y="1654667"/>
            <a:ext cx="8028096" cy="1553826"/>
          </a:xfrm>
        </p:spPr>
        <p:txBody>
          <a:bodyPr anchor="ctr" anchorCtr="0">
            <a:noAutofit/>
          </a:bodyPr>
          <a:lstStyle>
            <a:lvl1pPr>
              <a:lnSpc>
                <a:spcPct val="90000"/>
              </a:lnSpc>
              <a:defRPr sz="5506">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89545" y="4429869"/>
            <a:ext cx="6978630" cy="472477"/>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89546" y="194296"/>
            <a:ext cx="2599373" cy="282513"/>
          </a:xfrm>
        </p:spPr>
        <p:txBody>
          <a:bodyPr/>
          <a:lstStyle>
            <a:lvl1pPr marL="0" indent="0">
              <a:buNone/>
              <a:defRPr sz="204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386353373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8" y="3071956"/>
            <a:ext cx="7954060" cy="1553823"/>
          </a:xfrm>
        </p:spPr>
        <p:txBody>
          <a:bodyPr anchor="ctr" anchorCtr="0">
            <a:noAutofit/>
          </a:bodyPr>
          <a:lstStyle>
            <a:lvl1pPr>
              <a:lnSpc>
                <a:spcPct val="90000"/>
              </a:lnSpc>
              <a:defRPr sz="4896">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989547" y="4882613"/>
            <a:ext cx="7184081" cy="470856"/>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989547" y="860914"/>
            <a:ext cx="8779569" cy="1406089"/>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0198" b="0" i="0" u="none" strike="noStrike" kern="1200" cap="none" spc="-306"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smtClean="0"/>
              <a:t>click to…</a:t>
            </a:r>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9661867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6533" y="5756481"/>
            <a:ext cx="9767985" cy="375633"/>
          </a:xfrm>
          <a:prstGeom prst="rect">
            <a:avLst/>
          </a:prstGeom>
        </p:spPr>
        <p:txBody>
          <a:bodyPr lIns="0">
            <a:noAutofit/>
          </a:bodyPr>
          <a:lstStyle>
            <a:lvl1pPr marL="0" indent="0" algn="l">
              <a:buNone/>
              <a:defRPr sz="2040" b="1" cap="all" spc="0" baseline="0">
                <a:solidFill>
                  <a:schemeClr val="tx1">
                    <a:lumMod val="75000"/>
                    <a:lumOff val="25000"/>
                  </a:schemeClr>
                </a:solidFill>
                <a:latin typeface="Segoe UI" pitchFamily="34" charset="0"/>
                <a:ea typeface="Segoe UI" pitchFamily="34" charset="0"/>
                <a:cs typeface="Segoe UI" pitchFamily="34" charset="0"/>
              </a:defRPr>
            </a:lvl1pPr>
            <a:lvl2pPr marL="466251" indent="0" algn="ctr">
              <a:buNone/>
              <a:defRPr>
                <a:solidFill>
                  <a:schemeClr val="tx1">
                    <a:tint val="75000"/>
                  </a:schemeClr>
                </a:solidFill>
              </a:defRPr>
            </a:lvl2pPr>
            <a:lvl3pPr marL="932504" indent="0" algn="ctr">
              <a:buNone/>
              <a:defRPr>
                <a:solidFill>
                  <a:schemeClr val="tx1">
                    <a:tint val="75000"/>
                  </a:schemeClr>
                </a:solidFill>
              </a:defRPr>
            </a:lvl3pPr>
            <a:lvl4pPr marL="1398755" indent="0" algn="ctr">
              <a:buNone/>
              <a:defRPr>
                <a:solidFill>
                  <a:schemeClr val="tx1">
                    <a:tint val="75000"/>
                  </a:schemeClr>
                </a:solidFill>
              </a:defRPr>
            </a:lvl4pPr>
            <a:lvl5pPr marL="1865006" indent="0" algn="ctr">
              <a:buNone/>
              <a:defRPr>
                <a:solidFill>
                  <a:schemeClr val="tx1">
                    <a:tint val="75000"/>
                  </a:schemeClr>
                </a:solidFill>
              </a:defRPr>
            </a:lvl5pPr>
            <a:lvl6pPr marL="2331258" indent="0" algn="ctr">
              <a:buNone/>
              <a:defRPr>
                <a:solidFill>
                  <a:schemeClr val="tx1">
                    <a:tint val="75000"/>
                  </a:schemeClr>
                </a:solidFill>
              </a:defRPr>
            </a:lvl6pPr>
            <a:lvl7pPr marL="2797510" indent="0" algn="ctr">
              <a:buNone/>
              <a:defRPr>
                <a:solidFill>
                  <a:schemeClr val="tx1">
                    <a:tint val="75000"/>
                  </a:schemeClr>
                </a:solidFill>
              </a:defRPr>
            </a:lvl7pPr>
            <a:lvl8pPr marL="3263762" indent="0" algn="ctr">
              <a:buNone/>
              <a:defRPr>
                <a:solidFill>
                  <a:schemeClr val="tx1">
                    <a:tint val="75000"/>
                  </a:schemeClr>
                </a:solidFill>
              </a:defRPr>
            </a:lvl8pPr>
            <a:lvl9pPr marL="3730013"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8"/>
          <p:cNvSpPr>
            <a:spLocks noGrp="1"/>
          </p:cNvSpPr>
          <p:nvPr>
            <p:ph type="body" sz="quarter" idx="10" hasCustomPrompt="1"/>
          </p:nvPr>
        </p:nvSpPr>
        <p:spPr>
          <a:xfrm>
            <a:off x="626533" y="6088936"/>
            <a:ext cx="9767985" cy="636104"/>
          </a:xfrm>
          <a:prstGeom prst="rect">
            <a:avLst/>
          </a:prstGeom>
        </p:spPr>
        <p:txBody>
          <a:bodyPr vert="horz" lIns="0">
            <a:normAutofit/>
          </a:bodyPr>
          <a:lstStyle>
            <a:lvl1pPr>
              <a:lnSpc>
                <a:spcPct val="70000"/>
              </a:lnSpc>
              <a:buFontTx/>
              <a:buNone/>
              <a:defRPr kumimoji="0" lang="en-US" sz="1632" b="0" i="0" u="none" strike="noStrike" kern="1200" cap="none" spc="-71" normalizeH="0" baseline="0" noProof="0" dirty="0" smtClean="0">
                <a:ln>
                  <a:noFill/>
                </a:ln>
                <a:solidFill>
                  <a:schemeClr val="tx1">
                    <a:tint val="75000"/>
                  </a:schemeClr>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2504" rtl="0" eaLnBrk="1" fontAlgn="auto" latinLnBrk="0" hangingPunct="1">
              <a:lnSpc>
                <a:spcPts val="2448"/>
              </a:lnSpc>
              <a:spcBef>
                <a:spcPts val="0"/>
              </a:spcBef>
              <a:spcAft>
                <a:spcPts val="0"/>
              </a:spcAft>
              <a:buClr>
                <a:srgbClr val="00B0F0"/>
              </a:buClr>
              <a:buSzPct val="100000"/>
              <a:buFontTx/>
              <a:buNone/>
              <a:tabLst/>
              <a:defRPr/>
            </a:pPr>
            <a:r>
              <a:rPr lang="en-US" dirty="0" smtClean="0"/>
              <a:t>Click to edit presenter </a:t>
            </a:r>
          </a:p>
          <a:p>
            <a:pPr marL="0" marR="0" lvl="0" indent="0" algn="l" defTabSz="932504" rtl="0" eaLnBrk="1" fontAlgn="auto" latinLnBrk="0" hangingPunct="1">
              <a:lnSpc>
                <a:spcPts val="2448"/>
              </a:lnSpc>
              <a:spcBef>
                <a:spcPts val="0"/>
              </a:spcBef>
              <a:spcAft>
                <a:spcPts val="0"/>
              </a:spcAft>
              <a:buClr>
                <a:srgbClr val="00B0F0"/>
              </a:buClr>
              <a:buSzPct val="100000"/>
              <a:buFontTx/>
              <a:buNone/>
              <a:tabLst/>
              <a:defRPr/>
            </a:pPr>
            <a:r>
              <a:rPr lang="en-US" dirty="0" smtClean="0"/>
              <a:t>and date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654"/>
            <a:ext cx="12434888" cy="6977220"/>
          </a:xfrm>
          <a:prstGeom prst="rect">
            <a:avLst/>
          </a:prstGeom>
        </p:spPr>
      </p:pic>
    </p:spTree>
    <p:extLst>
      <p:ext uri="{BB962C8B-B14F-4D97-AF65-F5344CB8AC3E}">
        <p14:creationId xmlns:p14="http://schemas.microsoft.com/office/powerpoint/2010/main" val="36833895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7" y="1654667"/>
            <a:ext cx="8028096" cy="1553826"/>
          </a:xfrm>
        </p:spPr>
        <p:txBody>
          <a:bodyPr anchor="ctr" anchorCtr="0">
            <a:noAutofit/>
          </a:bodyPr>
          <a:lstStyle>
            <a:lvl1pPr>
              <a:lnSpc>
                <a:spcPct val="90000"/>
              </a:lnSpc>
              <a:defRPr sz="5506">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89545" y="4429869"/>
            <a:ext cx="6978630" cy="472477"/>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65BC46"/>
                    </a:gs>
                    <a:gs pos="86000">
                      <a:srgbClr val="65BC46"/>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65BC46"/>
                  </a:gs>
                  <a:gs pos="86000">
                    <a:srgbClr val="65BC46"/>
                  </a:gs>
                </a:gsLst>
                <a:lin ang="5400000" scaled="0"/>
              </a:gradFill>
              <a:effectLst/>
              <a:uLnTx/>
              <a:uFillTx/>
              <a:latin typeface="Segoe UI"/>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89546" y="194296"/>
            <a:ext cx="2599373" cy="282513"/>
          </a:xfrm>
        </p:spPr>
        <p:txBody>
          <a:bodyPr/>
          <a:lstStyle>
            <a:lvl1pPr marL="0" indent="0">
              <a:buNone/>
              <a:defRPr sz="204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12138142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s">
    <p:bg>
      <p:bgPr>
        <a:solidFill>
          <a:srgbClr val="6721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71" y="3981818"/>
            <a:ext cx="7009440" cy="1191844"/>
          </a:xfrm>
          <a:noFill/>
        </p:spPr>
        <p:txBody>
          <a:bodyPr lIns="146304" tIns="109728" rIns="146304" bIns="109728" anchor="b">
            <a:noAutofit/>
          </a:bodyPr>
          <a:lstStyle>
            <a:lvl1pPr marL="0" indent="0">
              <a:spcBef>
                <a:spcPts val="0"/>
              </a:spcBef>
              <a:buNone/>
              <a:defRPr sz="2400" spc="0" baseline="0">
                <a:solidFill>
                  <a:schemeClr val="bg1"/>
                </a:solidFill>
                <a:latin typeface="+mn-lt"/>
              </a:defRPr>
            </a:lvl1pPr>
          </a:lstStyle>
          <a:p>
            <a:pPr lvl="0"/>
            <a:r>
              <a:rPr lang="en-US" dirty="0"/>
              <a:t>Speaker Name</a:t>
            </a:r>
          </a:p>
          <a:p>
            <a:pPr lvl="0"/>
            <a:r>
              <a:rPr lang="en-US" dirty="0"/>
              <a:t>Role</a:t>
            </a:r>
          </a:p>
          <a:p>
            <a:pPr lvl="0"/>
            <a:r>
              <a:rPr lang="en-US" dirty="0"/>
              <a:t>Contact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5825335"/>
            <a:ext cx="2647213" cy="1186652"/>
          </a:xfrm>
          <a:prstGeom prst="rect">
            <a:avLst/>
          </a:prstGeom>
        </p:spPr>
      </p:pic>
      <p:sp>
        <p:nvSpPr>
          <p:cNvPr id="11"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bg1"/>
                </a:solidFill>
                <a:latin typeface="+mn-lt"/>
              </a:defRPr>
            </a:lvl1pPr>
          </a:lstStyle>
          <a:p>
            <a:pPr lvl="0"/>
            <a:r>
              <a:rPr lang="en-US" dirty="0"/>
              <a:t>Evaluation URL</a:t>
            </a:r>
          </a:p>
        </p:txBody>
      </p:sp>
      <p:sp>
        <p:nvSpPr>
          <p:cNvPr id="13" name="Title 1"/>
          <p:cNvSpPr txBox="1">
            <a:spLocks/>
          </p:cNvSpPr>
          <p:nvPr userDrawn="1"/>
        </p:nvSpPr>
        <p:spPr>
          <a:xfrm>
            <a:off x="274670" y="2998438"/>
            <a:ext cx="7009440" cy="983389"/>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s-ES" sz="2800" dirty="0"/>
              <a:t>No olvides realizar la encuesta</a:t>
            </a:r>
          </a:p>
        </p:txBody>
      </p:sp>
      <p:sp>
        <p:nvSpPr>
          <p:cNvPr id="4" name="Picture Placeholder 3"/>
          <p:cNvSpPr>
            <a:spLocks noGrp="1"/>
          </p:cNvSpPr>
          <p:nvPr>
            <p:ph type="pic" sz="quarter" idx="14" hasCustomPrompt="1"/>
          </p:nvPr>
        </p:nvSpPr>
        <p:spPr>
          <a:xfrm>
            <a:off x="8046014" y="1236304"/>
            <a:ext cx="3523801" cy="3520440"/>
          </a:xfrm>
        </p:spPr>
        <p:txBody>
          <a:bodyPr/>
          <a:lstStyle>
            <a:lvl1pPr marL="0" indent="0">
              <a:buNone/>
              <a:defRPr baseline="0">
                <a:solidFill>
                  <a:schemeClr val="bg1"/>
                </a:solidFill>
              </a:defRPr>
            </a:lvl1pPr>
          </a:lstStyle>
          <a:p>
            <a:r>
              <a:rPr lang="es-ES" dirty="0"/>
              <a:t>QR </a:t>
            </a:r>
            <a:r>
              <a:rPr lang="es-ES" dirty="0" err="1"/>
              <a:t>Code</a:t>
            </a:r>
            <a:endParaRPr lang="es-ES" dirty="0"/>
          </a:p>
        </p:txBody>
      </p:sp>
      <p:sp>
        <p:nvSpPr>
          <p:cNvPr id="12" name="Title 1"/>
          <p:cNvSpPr txBox="1">
            <a:spLocks/>
          </p:cNvSpPr>
          <p:nvPr userDrawn="1"/>
        </p:nvSpPr>
        <p:spPr>
          <a:xfrm>
            <a:off x="274669" y="2142849"/>
            <a:ext cx="7009440" cy="885751"/>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n-US" sz="5400" dirty="0"/>
              <a:t>¡Gracias!</a:t>
            </a:r>
            <a:endParaRPr lang="es-ES" sz="5400" dirty="0"/>
          </a:p>
        </p:txBody>
      </p:sp>
      <p:sp>
        <p:nvSpPr>
          <p:cNvPr id="9" name="Rectangle 8"/>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26764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29595" y="1942926"/>
            <a:ext cx="11374083" cy="161660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7829026"/>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u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9" y="2776812"/>
            <a:ext cx="10449321" cy="1553826"/>
          </a:xfrm>
        </p:spPr>
        <p:txBody>
          <a:bodyPr anchor="ctr">
            <a:noAutofit/>
          </a:bodyPr>
          <a:lstStyle>
            <a:lvl1pPr algn="ctr">
              <a:lnSpc>
                <a:spcPct val="90000"/>
              </a:lnSpc>
              <a:defRPr sz="8158" spc="-408"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671267" y="5790421"/>
            <a:ext cx="10449323" cy="472477"/>
          </a:xfrm>
        </p:spPr>
        <p:txBody>
          <a:bodyPr>
            <a:noAutofit/>
          </a:bodyPr>
          <a:lstStyle>
            <a:lvl1pPr marL="0" indent="0" algn="l">
              <a:lnSpc>
                <a:spcPct val="90000"/>
              </a:lnSpc>
              <a:spcBef>
                <a:spcPts val="0"/>
              </a:spcBef>
              <a:buNone/>
              <a:defRPr sz="2754" b="1" cap="all" baseline="0">
                <a:solidFill>
                  <a:schemeClr val="bg1">
                    <a:alpha val="99000"/>
                  </a:schemeClr>
                </a:solidFill>
              </a:defRPr>
            </a:lvl1pPr>
            <a:lvl2pPr marL="621510" indent="0" algn="ctr">
              <a:buNone/>
              <a:defRPr>
                <a:solidFill>
                  <a:schemeClr val="tx1">
                    <a:tint val="75000"/>
                  </a:schemeClr>
                </a:solidFill>
              </a:defRPr>
            </a:lvl2pPr>
            <a:lvl3pPr marL="1243019" indent="0" algn="ctr">
              <a:buNone/>
              <a:defRPr>
                <a:solidFill>
                  <a:schemeClr val="tx1">
                    <a:tint val="75000"/>
                  </a:schemeClr>
                </a:solidFill>
              </a:defRPr>
            </a:lvl3pPr>
            <a:lvl4pPr marL="1864529" indent="0" algn="ctr">
              <a:buNone/>
              <a:defRPr>
                <a:solidFill>
                  <a:schemeClr val="tx1">
                    <a:tint val="75000"/>
                  </a:schemeClr>
                </a:solidFill>
              </a:defRPr>
            </a:lvl4pPr>
            <a:lvl5pPr marL="2486038" indent="0" algn="ctr">
              <a:buNone/>
              <a:defRPr>
                <a:solidFill>
                  <a:schemeClr val="tx1">
                    <a:tint val="75000"/>
                  </a:schemeClr>
                </a:solidFill>
              </a:defRPr>
            </a:lvl5pPr>
            <a:lvl6pPr marL="3107546" indent="0" algn="ctr">
              <a:buNone/>
              <a:defRPr>
                <a:solidFill>
                  <a:schemeClr val="tx1">
                    <a:tint val="75000"/>
                  </a:schemeClr>
                </a:solidFill>
              </a:defRPr>
            </a:lvl6pPr>
            <a:lvl7pPr marL="3729055" indent="0" algn="ctr">
              <a:buNone/>
              <a:defRPr>
                <a:solidFill>
                  <a:schemeClr val="tx1">
                    <a:tint val="75000"/>
                  </a:schemeClr>
                </a:solidFill>
              </a:defRPr>
            </a:lvl7pPr>
            <a:lvl8pPr marL="4350565" indent="0" algn="ctr">
              <a:buNone/>
              <a:defRPr>
                <a:solidFill>
                  <a:schemeClr val="tx1">
                    <a:tint val="75000"/>
                  </a:schemeClr>
                </a:solidFill>
              </a:defRPr>
            </a:lvl8pPr>
            <a:lvl9pPr marL="4972075"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671270" y="6243269"/>
            <a:ext cx="5443299" cy="301347"/>
          </a:xfrm>
        </p:spPr>
        <p:txBody>
          <a:bodyPr/>
          <a:lstStyle>
            <a:lvl1pPr marL="0" indent="0">
              <a:buNone/>
              <a:defRPr sz="2142" baseline="0">
                <a:solidFill>
                  <a:schemeClr val="bg1">
                    <a:alpha val="99000"/>
                  </a:schemeClr>
                </a:solidFill>
              </a:defRPr>
            </a:lvl1pPr>
          </a:lstStyle>
          <a:p>
            <a:pPr lvl="0"/>
            <a:r>
              <a:rPr lang="en-US" dirty="0" smtClean="0"/>
              <a:t>Click to edit presenter and date</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10528873" y="378530"/>
            <a:ext cx="1334907" cy="280809"/>
          </a:xfrm>
          <a:prstGeom prst="rect">
            <a:avLst/>
          </a:prstGeom>
        </p:spPr>
      </p:pic>
    </p:spTree>
    <p:extLst>
      <p:ext uri="{BB962C8B-B14F-4D97-AF65-F5344CB8AC3E}">
        <p14:creationId xmlns:p14="http://schemas.microsoft.com/office/powerpoint/2010/main" val="33793930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593" y="1476623"/>
            <a:ext cx="11374084" cy="200340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787857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5443" y="233151"/>
            <a:ext cx="11374084"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17394" y="1718010"/>
            <a:ext cx="11374084" cy="20128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28874" y="378530"/>
            <a:ext cx="1334905" cy="280809"/>
          </a:xfrm>
          <a:prstGeom prst="rect">
            <a:avLst/>
          </a:prstGeom>
        </p:spPr>
      </p:pic>
      <p:sp>
        <p:nvSpPr>
          <p:cNvPr id="9" name="Text Placeholder 8"/>
          <p:cNvSpPr>
            <a:spLocks noGrp="1"/>
          </p:cNvSpPr>
          <p:nvPr>
            <p:ph type="body" sz="quarter" idx="11"/>
          </p:nvPr>
        </p:nvSpPr>
        <p:spPr>
          <a:xfrm>
            <a:off x="613825" y="6199217"/>
            <a:ext cx="5784491" cy="197759"/>
          </a:xfrm>
        </p:spPr>
        <p:txBody>
          <a:bodyPr/>
          <a:lstStyle>
            <a:lvl1pPr marL="0" indent="0">
              <a:buNone/>
              <a:defRPr sz="1428"/>
            </a:lvl1pPr>
          </a:lstStyle>
          <a:p>
            <a:pPr lvl="0"/>
            <a:r>
              <a:rPr lang="en-US" smtClean="0"/>
              <a:t>Click to edit Master text styles</a:t>
            </a:r>
          </a:p>
        </p:txBody>
      </p:sp>
    </p:spTree>
    <p:extLst>
      <p:ext uri="{BB962C8B-B14F-4D97-AF65-F5344CB8AC3E}">
        <p14:creationId xmlns:p14="http://schemas.microsoft.com/office/powerpoint/2010/main" val="119447496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6" y="2776809"/>
            <a:ext cx="10449321" cy="1553826"/>
          </a:xfrm>
        </p:spPr>
        <p:txBody>
          <a:bodyPr anchor="ctr">
            <a:noAutofit/>
          </a:bodyPr>
          <a:lstStyle>
            <a:lvl1pPr algn="ctr">
              <a:lnSpc>
                <a:spcPct val="90000"/>
              </a:lnSpc>
              <a:defRPr sz="6118" spc="-306"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671266" y="5790416"/>
            <a:ext cx="10449322" cy="472477"/>
          </a:xfrm>
        </p:spPr>
        <p:txBody>
          <a:bodyPr>
            <a:noAutofit/>
          </a:bodyPr>
          <a:lstStyle>
            <a:lvl1pPr marL="0" indent="0" algn="l">
              <a:lnSpc>
                <a:spcPct val="90000"/>
              </a:lnSpc>
              <a:spcBef>
                <a:spcPts val="0"/>
              </a:spcBef>
              <a:buNone/>
              <a:defRPr sz="2040" b="1" cap="all" baseline="0">
                <a:solidFill>
                  <a:schemeClr val="bg1">
                    <a:alpha val="99000"/>
                  </a:schemeClr>
                </a:soli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671265" y="6243262"/>
            <a:ext cx="5443299" cy="226010"/>
          </a:xfrm>
        </p:spPr>
        <p:txBody>
          <a:bodyPr/>
          <a:lstStyle>
            <a:lvl1pPr marL="0" indent="0">
              <a:buNone/>
              <a:defRPr sz="1632" baseline="0">
                <a:solidFill>
                  <a:schemeClr val="bg1">
                    <a:alpha val="99000"/>
                  </a:schemeClr>
                </a:solidFill>
              </a:defRPr>
            </a:lvl1pPr>
          </a:lstStyle>
          <a:p>
            <a:pPr lvl="0"/>
            <a:r>
              <a:rPr lang="en-US" dirty="0" smtClean="0"/>
              <a:t>Click to edit presenter and date</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10528873" y="378530"/>
            <a:ext cx="1334907" cy="280809"/>
          </a:xfrm>
          <a:prstGeom prst="rect">
            <a:avLst/>
          </a:prstGeom>
        </p:spPr>
      </p:pic>
    </p:spTree>
    <p:extLst>
      <p:ext uri="{BB962C8B-B14F-4D97-AF65-F5344CB8AC3E}">
        <p14:creationId xmlns:p14="http://schemas.microsoft.com/office/powerpoint/2010/main" val="414801025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Plain Blu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43684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3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7" y="1654667"/>
            <a:ext cx="8028096" cy="1553826"/>
          </a:xfrm>
        </p:spPr>
        <p:txBody>
          <a:bodyPr anchor="ctr" anchorCtr="0">
            <a:noAutofit/>
          </a:bodyPr>
          <a:lstStyle>
            <a:lvl1pPr>
              <a:lnSpc>
                <a:spcPct val="90000"/>
              </a:lnSpc>
              <a:defRPr sz="5506">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89545" y="4429869"/>
            <a:ext cx="6978630" cy="472477"/>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89546" y="194296"/>
            <a:ext cx="2599373" cy="282513"/>
          </a:xfrm>
        </p:spPr>
        <p:txBody>
          <a:bodyPr/>
          <a:lstStyle>
            <a:lvl1pPr marL="0" indent="0">
              <a:buNone/>
              <a:defRPr sz="204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16893737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7180467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2469510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4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995722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94485"/>
            <a:ext cx="11885682"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172" y="3147130"/>
            <a:ext cx="329142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5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3469193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6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5716958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7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7577386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8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0960297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9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4558735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0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4512455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2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4587620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7107113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4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2998432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5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9393255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196" y="1668463"/>
            <a:ext cx="8777090" cy="5029200"/>
          </a:xfrm>
        </p:spPr>
        <p:txBody>
          <a:bodyPr wrap="square">
            <a:no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13" y="1668463"/>
            <a:ext cx="274285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44" rtl="0" eaLnBrk="1" fontAlgn="auto" latinLnBrk="0" hangingPunct="1">
              <a:lnSpc>
                <a:spcPct val="100000"/>
              </a:lnSpc>
              <a:spcBef>
                <a:spcPct val="0"/>
              </a:spcBef>
              <a:spcAft>
                <a:spcPts val="0"/>
              </a:spcAft>
              <a:buClrTx/>
              <a:buSzTx/>
              <a:tabLst/>
              <a:defRPr/>
            </a:pPr>
            <a:r>
              <a:rPr lang="en-US"/>
              <a:t>Edit Master text styles</a:t>
            </a: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6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5689040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7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3097719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8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1084634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3_Contact Page">
    <p:bg>
      <p:bgPr>
        <a:solidFill>
          <a:schemeClr val="tx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1" y="1"/>
            <a:ext cx="12434888" cy="6994525"/>
          </a:xfrm>
        </p:spPr>
        <p:txBody>
          <a:bodyPr/>
          <a:lstStyle>
            <a:lvl1pPr>
              <a:defRPr>
                <a:solidFill>
                  <a:srgbClr val="000000"/>
                </a:solidFill>
              </a:defRPr>
            </a:lvl1pPr>
          </a:lstStyle>
          <a:p>
            <a:r>
              <a:rPr lang="en-US" smtClean="0"/>
              <a:t>Click icon to add picture</a:t>
            </a:r>
            <a:endParaRPr lang="en-US"/>
          </a:p>
        </p:txBody>
      </p:sp>
      <p:sp>
        <p:nvSpPr>
          <p:cNvPr id="6" name="TextBox 5"/>
          <p:cNvSpPr txBox="1"/>
          <p:nvPr userDrawn="1"/>
        </p:nvSpPr>
        <p:spPr>
          <a:xfrm>
            <a:off x="135185" y="5991151"/>
            <a:ext cx="11988832" cy="826613"/>
          </a:xfrm>
          <a:prstGeom prst="rect">
            <a:avLst/>
          </a:prstGeom>
          <a:noFill/>
        </p:spPr>
        <p:txBody>
          <a:bodyPr wrap="square" rtlCol="0">
            <a:spAutoFit/>
          </a:bodyPr>
          <a:lstStyle/>
          <a:p>
            <a:pPr marL="0" marR="0" lvl="0" indent="0" algn="l" defTabSz="932466" rtl="0" eaLnBrk="1" fontAlgn="auto" latinLnBrk="0" hangingPunct="1">
              <a:lnSpc>
                <a:spcPts val="1441"/>
              </a:lnSpc>
              <a:spcBef>
                <a:spcPts val="0"/>
              </a:spcBef>
              <a:spcAft>
                <a:spcPts val="0"/>
              </a:spcAft>
              <a:buClrTx/>
              <a:buSzTx/>
              <a:buFontTx/>
              <a:buNone/>
              <a:tabLst/>
              <a:defRPr/>
            </a:pPr>
            <a:r>
              <a:rPr kumimoji="0" lang="en-US" sz="1087" b="0" i="0" u="none" strike="noStrike" kern="1200" cap="none" spc="0" normalizeH="0" baseline="0" noProof="0" dirty="0" smtClean="0">
                <a:ln>
                  <a:noFill/>
                </a:ln>
                <a:solidFill>
                  <a:srgbClr val="000000"/>
                </a:solidFill>
                <a:effectLst/>
                <a:uLnTx/>
                <a:uFillTx/>
                <a:latin typeface="Segoe UI"/>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108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Picture Placeholder 2"/>
          <p:cNvSpPr>
            <a:spLocks noGrp="1"/>
          </p:cNvSpPr>
          <p:nvPr>
            <p:ph type="pic" sz="quarter" idx="19"/>
          </p:nvPr>
        </p:nvSpPr>
        <p:spPr>
          <a:xfrm>
            <a:off x="10880528" y="3373"/>
            <a:ext cx="1554361" cy="570960"/>
          </a:xfrm>
        </p:spPr>
        <p:txBody>
          <a:bodyPr/>
          <a:lstStyle>
            <a:lvl1pPr>
              <a:defRPr>
                <a:solidFill>
                  <a:srgbClr val="000000"/>
                </a:solidFill>
              </a:defRPr>
            </a:lvl1pPr>
          </a:lstStyle>
          <a:p>
            <a:r>
              <a:rPr lang="en-US" smtClean="0"/>
              <a:t>Click icon to add picture</a:t>
            </a:r>
            <a:endParaRPr lang="en-US"/>
          </a:p>
        </p:txBody>
      </p:sp>
      <p:sp>
        <p:nvSpPr>
          <p:cNvPr id="9" name="Text Placeholder 9"/>
          <p:cNvSpPr>
            <a:spLocks noGrp="1"/>
          </p:cNvSpPr>
          <p:nvPr>
            <p:ph type="body" sz="quarter" idx="12" hasCustomPrompt="1"/>
          </p:nvPr>
        </p:nvSpPr>
        <p:spPr>
          <a:xfrm>
            <a:off x="7460933" y="1243471"/>
            <a:ext cx="4973955" cy="2486942"/>
          </a:xfrm>
          <a:solidFill>
            <a:srgbClr val="0072C6">
              <a:alpha val="90000"/>
            </a:srgbClr>
          </a:solidFill>
        </p:spPr>
        <p:txBody>
          <a:bodyPr>
            <a:noAutofit/>
          </a:bodyPr>
          <a:lstStyle>
            <a:lvl1pPr>
              <a:lnSpc>
                <a:spcPct val="110000"/>
              </a:lnSpc>
              <a:defRPr sz="1903">
                <a:solidFill>
                  <a:srgbClr val="FFFFFF"/>
                </a:solidFill>
                <a:latin typeface="+mn-lt"/>
                <a:cs typeface="Segoe UI Semibold"/>
              </a:defRPr>
            </a:lvl1pPr>
            <a:lvl2pPr>
              <a:lnSpc>
                <a:spcPct val="110000"/>
              </a:lnSpc>
              <a:defRPr sz="1903">
                <a:solidFill>
                  <a:srgbClr val="FFFFFF"/>
                </a:solidFill>
                <a:latin typeface="+mn-lt"/>
                <a:cs typeface="Segoe UI Semibold"/>
              </a:defRPr>
            </a:lvl2pPr>
            <a:lvl3pPr>
              <a:lnSpc>
                <a:spcPct val="110000"/>
              </a:lnSpc>
              <a:defRPr sz="1903">
                <a:solidFill>
                  <a:srgbClr val="FFFFFF"/>
                </a:solidFill>
                <a:latin typeface="+mn-lt"/>
                <a:cs typeface="Segoe UI Semibold"/>
              </a:defRPr>
            </a:lvl3pPr>
            <a:lvl4pPr>
              <a:lnSpc>
                <a:spcPct val="110000"/>
              </a:lnSpc>
              <a:defRPr sz="1903">
                <a:solidFill>
                  <a:srgbClr val="FFFFFF"/>
                </a:solidFill>
                <a:latin typeface="+mn-lt"/>
                <a:cs typeface="Segoe UI Semibold"/>
              </a:defRPr>
            </a:lvl4pPr>
            <a:lvl5pPr>
              <a:lnSpc>
                <a:spcPct val="110000"/>
              </a:lnSpc>
              <a:defRPr sz="1903">
                <a:solidFill>
                  <a:srgbClr val="FFFFFF"/>
                </a:solidFill>
                <a:latin typeface="+mn-lt"/>
                <a:cs typeface="Segoe UI Semibold"/>
              </a:defRPr>
            </a:lvl5pPr>
          </a:lstStyle>
          <a:p>
            <a:pPr lvl="0"/>
            <a:r>
              <a:rPr lang="en-US" dirty="0" smtClean="0"/>
              <a:t>Click to edit slide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2312071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8888" y="2125665"/>
            <a:ext cx="10057115" cy="664495"/>
          </a:xfrm>
        </p:spPr>
        <p:txBody>
          <a:bodyPr/>
          <a:lstStyle>
            <a:lvl1pPr>
              <a:defRPr sz="479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237026536"/>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0" y="3040063"/>
            <a:ext cx="7314270" cy="914400"/>
          </a:xfrm>
        </p:spPr>
        <p:txBody>
          <a:bodyPr wrap="square" lIns="182880" tIns="146304" rIns="182880" bIns="146304" anchor="ctr">
            <a:noAutofit/>
          </a:bodyPr>
          <a:lstStyle>
            <a:lvl1pPr marL="0" indent="0">
              <a:lnSpc>
                <a:spcPct val="95000"/>
              </a:lnSpc>
              <a:spcBef>
                <a:spcPts val="0"/>
              </a:spcBef>
              <a:spcAft>
                <a:spcPts val="1632"/>
              </a:spcAft>
              <a:buNone/>
              <a:defRPr lang="en-US" sz="359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899">
                <a:solidFill>
                  <a:srgbClr val="FFFFFF"/>
                </a:solidFill>
              </a:defRPr>
            </a:lvl2pPr>
            <a:lvl3pPr>
              <a:lnSpc>
                <a:spcPct val="100000"/>
              </a:lnSpc>
              <a:spcBef>
                <a:spcPts val="816"/>
              </a:spcBef>
              <a:defRPr sz="1899">
                <a:solidFill>
                  <a:srgbClr val="FFFFFF"/>
                </a:solidFill>
              </a:defRPr>
            </a:lvl3pPr>
            <a:lvl4pPr>
              <a:lnSpc>
                <a:spcPct val="100000"/>
              </a:lnSpc>
              <a:spcBef>
                <a:spcPts val="816"/>
              </a:spcBef>
              <a:defRPr sz="1899">
                <a:solidFill>
                  <a:srgbClr val="FFFFFF"/>
                </a:solidFill>
              </a:defRPr>
            </a:lvl4pPr>
            <a:lvl5pPr>
              <a:lnSpc>
                <a:spcPct val="100000"/>
              </a:lnSpc>
              <a:spcBef>
                <a:spcPts val="816"/>
              </a:spcBef>
              <a:defRPr sz="1899">
                <a:solidFill>
                  <a:srgbClr val="FFFFFF"/>
                </a:solidFill>
              </a:defRPr>
            </a:lvl5pPr>
          </a:lstStyle>
          <a:p>
            <a:pPr marL="0" lvl="0" indent="0" algn="l" defTabSz="913713"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05" y="1537564"/>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265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4037874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6300456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196" y="1668463"/>
            <a:ext cx="8777090" cy="5029200"/>
          </a:xfrm>
        </p:spPr>
        <p:txBody>
          <a:bodyPr wrap="square">
            <a:no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12" y="1668463"/>
            <a:ext cx="2742850" cy="5029200"/>
          </a:xfrm>
        </p:spPr>
        <p:txBody>
          <a:bodyPr>
            <a:noAutofit/>
          </a:bodyPr>
          <a:lstStyle>
            <a:lvl1pPr marL="0" indent="0">
              <a:buNone/>
              <a:defRPr kumimoji="0" lang="en-US" sz="2399"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713"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2386917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1376598"/>
          </a:xfrm>
        </p:spPr>
        <p:txBody>
          <a:bodyPr>
            <a:spAutoFit/>
          </a:bodyPr>
          <a:lstStyle>
            <a:lvl1pPr>
              <a:defRPr lang="en-US" sz="2399"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3910" indent="-241180">
              <a:defRPr lang="en-US" sz="2399"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157" indent="-342730">
              <a:defRPr lang="en-US" sz="2399"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99"/>
            </a:lvl4pPr>
            <a:lvl5pPr>
              <a:defRPr sz="1999"/>
            </a:lvl5pPr>
          </a:lstStyle>
          <a:p>
            <a:pPr marL="0" lvl="0" indent="0" algn="l" defTabSz="913713" rtl="0" eaLnBrk="1" latinLnBrk="0" hangingPunct="1">
              <a:spcBef>
                <a:spcPct val="20000"/>
              </a:spcBef>
              <a:spcAft>
                <a:spcPts val="816"/>
              </a:spcAft>
              <a:buFont typeface="Arial" pitchFamily="34" charset="0"/>
              <a:buNone/>
            </a:pPr>
            <a:r>
              <a:rPr lang="en-US" smtClean="0"/>
              <a:t>Click to edit Master text styles</a:t>
            </a:r>
          </a:p>
          <a:p>
            <a:pPr marL="0" lvl="1" indent="0" algn="l" defTabSz="913713" rtl="0" eaLnBrk="1" latinLnBrk="0" hangingPunct="1">
              <a:spcBef>
                <a:spcPct val="20000"/>
              </a:spcBef>
              <a:spcAft>
                <a:spcPts val="816"/>
              </a:spcAft>
              <a:buFont typeface="Arial" pitchFamily="34" charset="0"/>
              <a:buNone/>
            </a:pPr>
            <a:r>
              <a:rPr lang="en-US" smtClean="0"/>
              <a:t>Second level</a:t>
            </a:r>
          </a:p>
          <a:p>
            <a:pPr marL="0" lvl="2" indent="0" algn="l" defTabSz="913713"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336672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453" y="2236293"/>
            <a:ext cx="10444463" cy="932293"/>
          </a:xfrm>
        </p:spPr>
        <p:txBody>
          <a:bodyPr anchor="b" anchorCtr="0"/>
          <a:lstStyle>
            <a:lvl1pPr>
              <a:defRPr sz="6730" spc="-153" baseline="0">
                <a:solidFill>
                  <a:schemeClr val="tx1">
                    <a:alpha val="99000"/>
                  </a:schemeClr>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453" y="3494024"/>
            <a:ext cx="10444463" cy="508524"/>
          </a:xfrm>
        </p:spPr>
        <p:txBody>
          <a:bodyPr>
            <a:noAutofit/>
          </a:bodyPr>
          <a:lstStyle>
            <a:lvl1pPr marL="0" indent="0">
              <a:spcBef>
                <a:spcPts val="0"/>
              </a:spcBef>
              <a:buNone/>
              <a:defRPr spc="-71" baseline="0">
                <a:solidFill>
                  <a:schemeClr val="tx2">
                    <a:lumMod val="40000"/>
                    <a:lumOff val="60000"/>
                    <a:alpha val="99000"/>
                  </a:schemeClr>
                </a:solidFill>
                <a:latin typeface="+mj-lt"/>
              </a:defRPr>
            </a:lvl1pPr>
          </a:lstStyle>
          <a:p>
            <a:pPr lvl="0"/>
            <a:r>
              <a:rPr lang="en-US" dirty="0" smtClean="0"/>
              <a:t>Speaker Title</a:t>
            </a:r>
            <a:endParaRPr lang="en-US" dirty="0"/>
          </a:p>
        </p:txBody>
      </p:sp>
      <p:sp>
        <p:nvSpPr>
          <p:cNvPr id="452" name="Rectangle 451"/>
          <p:cNvSpPr/>
          <p:nvPr userDrawn="1"/>
        </p:nvSpPr>
        <p:spPr bwMode="auto">
          <a:xfrm>
            <a:off x="10046785" y="-163736"/>
            <a:ext cx="1865719" cy="1865207"/>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3" name="Rectangle 452"/>
          <p:cNvSpPr/>
          <p:nvPr userDrawn="1"/>
        </p:nvSpPr>
        <p:spPr bwMode="auto">
          <a:xfrm>
            <a:off x="9449508" y="1324427"/>
            <a:ext cx="1194554" cy="119422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4" name="Rectangle 453"/>
          <p:cNvSpPr/>
          <p:nvPr userDrawn="1"/>
        </p:nvSpPr>
        <p:spPr bwMode="auto">
          <a:xfrm>
            <a:off x="9449508" y="-163736"/>
            <a:ext cx="892674" cy="89242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5" name="Rectangle 454"/>
          <p:cNvSpPr/>
          <p:nvPr userDrawn="1"/>
        </p:nvSpPr>
        <p:spPr bwMode="auto">
          <a:xfrm>
            <a:off x="8385031" y="1451390"/>
            <a:ext cx="678865" cy="678679"/>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6" name="Rectangle 455"/>
          <p:cNvSpPr/>
          <p:nvPr userDrawn="1"/>
        </p:nvSpPr>
        <p:spPr bwMode="auto">
          <a:xfrm>
            <a:off x="9449508" y="5868094"/>
            <a:ext cx="1194554" cy="119422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7" name="Rectangle 456"/>
          <p:cNvSpPr/>
          <p:nvPr userDrawn="1"/>
        </p:nvSpPr>
        <p:spPr bwMode="auto">
          <a:xfrm>
            <a:off x="10740353" y="5182576"/>
            <a:ext cx="789535" cy="789319"/>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Rectangle 457"/>
          <p:cNvSpPr/>
          <p:nvPr userDrawn="1"/>
        </p:nvSpPr>
        <p:spPr bwMode="auto">
          <a:xfrm>
            <a:off x="11442915" y="5721978"/>
            <a:ext cx="323106" cy="323017"/>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userDrawn="1"/>
        </p:nvSpPr>
        <p:spPr bwMode="auto">
          <a:xfrm>
            <a:off x="10837334" y="6465208"/>
            <a:ext cx="2408955" cy="2408293"/>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Rectangle 459"/>
          <p:cNvSpPr/>
          <p:nvPr userDrawn="1"/>
        </p:nvSpPr>
        <p:spPr bwMode="auto">
          <a:xfrm>
            <a:off x="695714" y="450912"/>
            <a:ext cx="1280921" cy="128056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Rectangle 460"/>
          <p:cNvSpPr/>
          <p:nvPr userDrawn="1"/>
        </p:nvSpPr>
        <p:spPr bwMode="auto">
          <a:xfrm>
            <a:off x="1904122" y="-163736"/>
            <a:ext cx="523550" cy="523406"/>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userDrawn="1"/>
        </p:nvSpPr>
        <p:spPr bwMode="auto">
          <a:xfrm>
            <a:off x="11987068" y="1258993"/>
            <a:ext cx="249409" cy="249341"/>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userDrawn="1"/>
        </p:nvSpPr>
        <p:spPr bwMode="auto">
          <a:xfrm>
            <a:off x="5942139" y="1956614"/>
            <a:ext cx="892674" cy="892429"/>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Rectangle 463"/>
          <p:cNvSpPr/>
          <p:nvPr userDrawn="1"/>
        </p:nvSpPr>
        <p:spPr bwMode="auto">
          <a:xfrm>
            <a:off x="5073853" y="5517986"/>
            <a:ext cx="615585" cy="615416"/>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Rectangle 464"/>
          <p:cNvSpPr/>
          <p:nvPr userDrawn="1"/>
        </p:nvSpPr>
        <p:spPr bwMode="auto">
          <a:xfrm>
            <a:off x="5743076" y="4775080"/>
            <a:ext cx="1050904" cy="1050615"/>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018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8891" y="2125663"/>
            <a:ext cx="10057115"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593" y="3031117"/>
            <a:ext cx="11374084" cy="932293"/>
          </a:xfrm>
        </p:spPr>
        <p:txBody>
          <a:bodyPr anchor="ctr" anchorCtr="0"/>
          <a:lstStyle>
            <a:lvl1pPr>
              <a:defRPr sz="6730" spc="-306"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408384" y="-391055"/>
            <a:ext cx="1865719" cy="1865207"/>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p:cNvSpPr/>
          <p:nvPr userDrawn="1"/>
        </p:nvSpPr>
        <p:spPr bwMode="auto">
          <a:xfrm>
            <a:off x="9811107" y="1097108"/>
            <a:ext cx="1194554" cy="119422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p:cNvSpPr/>
          <p:nvPr userDrawn="1"/>
        </p:nvSpPr>
        <p:spPr bwMode="auto">
          <a:xfrm>
            <a:off x="9811107" y="-391055"/>
            <a:ext cx="892674" cy="89242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p:cNvSpPr/>
          <p:nvPr userDrawn="1"/>
        </p:nvSpPr>
        <p:spPr bwMode="auto">
          <a:xfrm>
            <a:off x="8746630" y="1224071"/>
            <a:ext cx="678865" cy="678679"/>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p:cNvSpPr/>
          <p:nvPr userDrawn="1"/>
        </p:nvSpPr>
        <p:spPr bwMode="auto">
          <a:xfrm>
            <a:off x="9681799" y="5609390"/>
            <a:ext cx="1194554" cy="119422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p:cNvSpPr/>
          <p:nvPr userDrawn="1"/>
        </p:nvSpPr>
        <p:spPr bwMode="auto">
          <a:xfrm>
            <a:off x="10972645" y="4923871"/>
            <a:ext cx="789535" cy="789319"/>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p:cNvSpPr/>
          <p:nvPr userDrawn="1"/>
        </p:nvSpPr>
        <p:spPr bwMode="auto">
          <a:xfrm>
            <a:off x="11675206" y="5463274"/>
            <a:ext cx="323106" cy="323017"/>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p:cNvSpPr/>
          <p:nvPr userDrawn="1"/>
        </p:nvSpPr>
        <p:spPr bwMode="auto">
          <a:xfrm>
            <a:off x="11069625" y="6206504"/>
            <a:ext cx="2408955" cy="2408293"/>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p:cNvSpPr/>
          <p:nvPr userDrawn="1"/>
        </p:nvSpPr>
        <p:spPr bwMode="auto">
          <a:xfrm>
            <a:off x="1533819" y="1137812"/>
            <a:ext cx="1280921" cy="128056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p:cNvSpPr/>
          <p:nvPr userDrawn="1"/>
        </p:nvSpPr>
        <p:spPr bwMode="auto">
          <a:xfrm>
            <a:off x="2742227" y="523164"/>
            <a:ext cx="523550" cy="523406"/>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userDrawn="1"/>
        </p:nvSpPr>
        <p:spPr bwMode="auto">
          <a:xfrm>
            <a:off x="12348667" y="1031674"/>
            <a:ext cx="249409" cy="249341"/>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p:cNvSpPr/>
          <p:nvPr userDrawn="1"/>
        </p:nvSpPr>
        <p:spPr bwMode="auto">
          <a:xfrm>
            <a:off x="11381428" y="1916440"/>
            <a:ext cx="892674" cy="892429"/>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p:cNvSpPr/>
          <p:nvPr userDrawn="1"/>
        </p:nvSpPr>
        <p:spPr bwMode="auto">
          <a:xfrm>
            <a:off x="5073853" y="5517986"/>
            <a:ext cx="615585" cy="615416"/>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p:cNvSpPr/>
          <p:nvPr userDrawn="1"/>
        </p:nvSpPr>
        <p:spPr bwMode="auto">
          <a:xfrm>
            <a:off x="5743076" y="4775080"/>
            <a:ext cx="1050904" cy="1050615"/>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9698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593" y="3115870"/>
            <a:ext cx="11374084" cy="762786"/>
          </a:xfrm>
        </p:spPr>
        <p:txBody>
          <a:bodyPr anchor="ctr" anchorCtr="0"/>
          <a:lstStyle>
            <a:lvl1pPr>
              <a:defRPr sz="5506"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149244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10046785" y="-163736"/>
            <a:ext cx="1865719" cy="1865207"/>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ardrop 8"/>
          <p:cNvSpPr/>
          <p:nvPr userDrawn="1"/>
        </p:nvSpPr>
        <p:spPr bwMode="auto">
          <a:xfrm>
            <a:off x="9449508" y="1324427"/>
            <a:ext cx="1194554" cy="119422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ardrop 9"/>
          <p:cNvSpPr/>
          <p:nvPr userDrawn="1"/>
        </p:nvSpPr>
        <p:spPr bwMode="auto">
          <a:xfrm>
            <a:off x="9449508" y="-163736"/>
            <a:ext cx="892674" cy="89242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ardrop 10"/>
          <p:cNvSpPr/>
          <p:nvPr userDrawn="1"/>
        </p:nvSpPr>
        <p:spPr bwMode="auto">
          <a:xfrm>
            <a:off x="8385031" y="1451390"/>
            <a:ext cx="678865" cy="678679"/>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ardrop 11"/>
          <p:cNvSpPr/>
          <p:nvPr userDrawn="1"/>
        </p:nvSpPr>
        <p:spPr bwMode="auto">
          <a:xfrm>
            <a:off x="9449508" y="5868094"/>
            <a:ext cx="1194554" cy="119422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ardrop 12"/>
          <p:cNvSpPr/>
          <p:nvPr userDrawn="1"/>
        </p:nvSpPr>
        <p:spPr bwMode="auto">
          <a:xfrm>
            <a:off x="10740353" y="5182576"/>
            <a:ext cx="789535" cy="789319"/>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ardrop 13"/>
          <p:cNvSpPr/>
          <p:nvPr userDrawn="1"/>
        </p:nvSpPr>
        <p:spPr bwMode="auto">
          <a:xfrm>
            <a:off x="11442915" y="5721978"/>
            <a:ext cx="323106" cy="323017"/>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ardrop 14"/>
          <p:cNvSpPr/>
          <p:nvPr userDrawn="1"/>
        </p:nvSpPr>
        <p:spPr bwMode="auto">
          <a:xfrm>
            <a:off x="10837334" y="6465208"/>
            <a:ext cx="2408955" cy="2408293"/>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ardrop 15"/>
          <p:cNvSpPr/>
          <p:nvPr userDrawn="1"/>
        </p:nvSpPr>
        <p:spPr bwMode="auto">
          <a:xfrm>
            <a:off x="695714" y="450912"/>
            <a:ext cx="1280921" cy="128056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eardrop 16"/>
          <p:cNvSpPr/>
          <p:nvPr userDrawn="1"/>
        </p:nvSpPr>
        <p:spPr bwMode="auto">
          <a:xfrm>
            <a:off x="1904122" y="-163736"/>
            <a:ext cx="523550" cy="523406"/>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ardrop 17"/>
          <p:cNvSpPr/>
          <p:nvPr userDrawn="1"/>
        </p:nvSpPr>
        <p:spPr bwMode="auto">
          <a:xfrm>
            <a:off x="11987068" y="1258993"/>
            <a:ext cx="249409" cy="249341"/>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ardrop 18"/>
          <p:cNvSpPr/>
          <p:nvPr userDrawn="1"/>
        </p:nvSpPr>
        <p:spPr bwMode="auto">
          <a:xfrm>
            <a:off x="5942139" y="1956614"/>
            <a:ext cx="892674" cy="892429"/>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ardrop 19"/>
          <p:cNvSpPr/>
          <p:nvPr userDrawn="1"/>
        </p:nvSpPr>
        <p:spPr bwMode="auto">
          <a:xfrm>
            <a:off x="5073853" y="5517986"/>
            <a:ext cx="615585" cy="615416"/>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ardrop 20"/>
          <p:cNvSpPr/>
          <p:nvPr userDrawn="1"/>
        </p:nvSpPr>
        <p:spPr bwMode="auto">
          <a:xfrm>
            <a:off x="5743076" y="4775080"/>
            <a:ext cx="1050904" cy="1050615"/>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Subtitle 2"/>
          <p:cNvSpPr>
            <a:spLocks noGrp="1"/>
          </p:cNvSpPr>
          <p:nvPr>
            <p:ph type="subTitle" idx="1"/>
          </p:nvPr>
        </p:nvSpPr>
        <p:spPr>
          <a:xfrm>
            <a:off x="992785" y="4429866"/>
            <a:ext cx="10444462" cy="470856"/>
          </a:xfrm>
        </p:spPr>
        <p:txBody>
          <a:bodyPr>
            <a:noAutofit/>
          </a:bodyPr>
          <a:lstStyle>
            <a:lvl1pPr marL="0" indent="0" algn="l">
              <a:lnSpc>
                <a:spcPct val="90000"/>
              </a:lnSpc>
              <a:spcBef>
                <a:spcPts val="0"/>
              </a:spcBef>
              <a:buNone/>
              <a:defRPr lang="en-US" sz="3672" kern="1200" spc="-71" baseline="0" dirty="0">
                <a:gradFill>
                  <a:gsLst>
                    <a:gs pos="2083">
                      <a:schemeClr val="tx1"/>
                    </a:gs>
                    <a:gs pos="99000">
                      <a:schemeClr val="tx1"/>
                    </a:gs>
                  </a:gsLst>
                  <a:lin ang="5400000" scaled="0"/>
                </a:gradFill>
                <a:latin typeface="+mj-lt"/>
                <a:ea typeface="+mn-ea"/>
                <a:cs typeface="+mn-cs"/>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pPr marL="0" marR="0" lvl="0" indent="0" algn="l" defTabSz="932466"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6023" y="2794219"/>
            <a:ext cx="10449322"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0" b="0" kern="1200" cap="none" spc="-408"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1974" y="1476623"/>
            <a:ext cx="10444463" cy="932293"/>
          </a:xfrm>
        </p:spPr>
        <p:txBody>
          <a:bodyPr wrap="square" anchor="ctr">
            <a:noAutofit/>
          </a:bodyPr>
          <a:lstStyle>
            <a:lvl1pPr marL="0" indent="0">
              <a:buNone/>
              <a:defRPr sz="6730" spc="-15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47982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593" y="1476622"/>
            <a:ext cx="11374084" cy="5284753"/>
          </a:xfrm>
          <a:prstGeom prst="rect">
            <a:avLst/>
          </a:prstGeom>
        </p:spPr>
        <p:txBody>
          <a:bodyPr/>
          <a:lstStyle>
            <a:lvl1pPr marL="289789" indent="-289789">
              <a:buFont typeface="Wingdings" pitchFamily="2" charset="2"/>
              <a:buChar char=""/>
              <a:defRPr sz="4080">
                <a:latin typeface="+mn-lt"/>
              </a:defRPr>
            </a:lvl1pPr>
            <a:lvl2pPr marL="527771" indent="-237983">
              <a:buFont typeface="Wingdings" pitchFamily="2" charset="2"/>
              <a:buChar char=""/>
              <a:defRPr>
                <a:latin typeface="+mn-lt"/>
              </a:defRPr>
            </a:lvl2pPr>
            <a:lvl3pPr marL="756040" indent="-228269">
              <a:buFont typeface="Wingdings" pitchFamily="2" charset="2"/>
              <a:buChar char=""/>
              <a:tabLst/>
              <a:defRPr>
                <a:latin typeface="+mn-lt"/>
              </a:defRPr>
            </a:lvl3pPr>
            <a:lvl4pPr marL="932504" indent="-176463">
              <a:buFont typeface="Wingdings" pitchFamily="2" charset="2"/>
              <a:buChar char=""/>
              <a:defRPr>
                <a:latin typeface="+mn-lt"/>
              </a:defRPr>
            </a:lvl4pPr>
            <a:lvl5pPr marL="1108967" indent="-176463">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1101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593" y="1476622"/>
            <a:ext cx="11374084"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6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894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593" y="1476622"/>
            <a:ext cx="11374084"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6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8367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1211" y="1476622"/>
            <a:ext cx="5503872" cy="5284752"/>
          </a:xfrm>
        </p:spPr>
        <p:txBody>
          <a:bodyPr>
            <a:noAutofit/>
          </a:bodyPr>
          <a:lstStyle>
            <a:lvl1pPr marL="297883" indent="-297883">
              <a:spcBef>
                <a:spcPts val="1224"/>
              </a:spcBef>
              <a:buClr>
                <a:schemeClr val="tx1"/>
              </a:buClr>
              <a:buFont typeface="Wingdings" pitchFamily="2" charset="2"/>
              <a:buChar char=""/>
              <a:defRPr>
                <a:solidFill>
                  <a:schemeClr val="bg1">
                    <a:lumMod val="75000"/>
                    <a:lumOff val="25000"/>
                  </a:schemeClr>
                </a:solidFill>
              </a:defRPr>
            </a:lvl1pPr>
            <a:lvl2pPr marL="531009" indent="-233126">
              <a:defRPr sz="2040">
                <a:solidFill>
                  <a:schemeClr val="bg1">
                    <a:lumMod val="75000"/>
                    <a:lumOff val="25000"/>
                  </a:schemeClr>
                </a:solidFill>
              </a:defRPr>
            </a:lvl2pPr>
            <a:lvl3pPr marL="699377" indent="-168368">
              <a:tabLst/>
              <a:defRPr sz="2040">
                <a:solidFill>
                  <a:schemeClr val="bg1">
                    <a:lumMod val="75000"/>
                    <a:lumOff val="25000"/>
                  </a:schemeClr>
                </a:solidFill>
              </a:defRPr>
            </a:lvl3pPr>
            <a:lvl4pPr marL="880698" indent="-181320">
              <a:defRPr>
                <a:solidFill>
                  <a:schemeClr val="bg1">
                    <a:lumMod val="75000"/>
                    <a:lumOff val="25000"/>
                  </a:schemeClr>
                </a:solidFill>
              </a:defRPr>
            </a:lvl4pPr>
            <a:lvl5pPr marL="1049066" indent="-168368">
              <a:tabLst/>
              <a:defRPr>
                <a:solidFill>
                  <a:schemeClr val="bg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4663" y="1476622"/>
            <a:ext cx="5503872" cy="5284752"/>
          </a:xfrm>
        </p:spPr>
        <p:txBody>
          <a:bodyPr>
            <a:noAutofit/>
          </a:bodyPr>
          <a:lstStyle>
            <a:lvl1pPr marL="346451" indent="-346451">
              <a:spcBef>
                <a:spcPts val="1224"/>
              </a:spcBef>
              <a:buFont typeface="Wingdings" pitchFamily="2" charset="2"/>
              <a:buChar char=""/>
              <a:defRPr lang="en-US" sz="3672" kern="1200" spc="-71" baseline="0" dirty="0" smtClean="0">
                <a:solidFill>
                  <a:schemeClr val="bg1">
                    <a:lumMod val="75000"/>
                    <a:lumOff val="25000"/>
                  </a:schemeClr>
                </a:solidFill>
                <a:latin typeface="+mj-lt"/>
                <a:ea typeface="+mn-ea"/>
                <a:cs typeface="+mn-cs"/>
              </a:defRPr>
            </a:lvl1pPr>
            <a:lvl2pPr marL="647572" indent="-349689">
              <a:defRPr lang="en-US" sz="2040" kern="1200" spc="0" baseline="0" dirty="0" smtClean="0">
                <a:solidFill>
                  <a:schemeClr val="bg1">
                    <a:lumMod val="75000"/>
                    <a:lumOff val="25000"/>
                  </a:schemeClr>
                </a:solidFill>
                <a:latin typeface="+mn-lt"/>
                <a:ea typeface="+mn-ea"/>
                <a:cs typeface="+mn-cs"/>
              </a:defRPr>
            </a:lvl2pPr>
            <a:lvl3pPr marL="880698" indent="-349689">
              <a:defRPr lang="en-US" sz="2040" kern="1200" spc="0" baseline="0" dirty="0" smtClean="0">
                <a:solidFill>
                  <a:schemeClr val="bg1">
                    <a:lumMod val="75000"/>
                    <a:lumOff val="25000"/>
                  </a:schemeClr>
                </a:solidFill>
                <a:latin typeface="+mn-lt"/>
                <a:ea typeface="+mn-ea"/>
                <a:cs typeface="+mn-cs"/>
              </a:defRPr>
            </a:lvl3pPr>
            <a:lvl4pPr marL="1049066" indent="-349689">
              <a:defRPr lang="en-US" sz="2040" kern="1200" spc="0" baseline="0" dirty="0" smtClean="0">
                <a:solidFill>
                  <a:schemeClr val="bg1">
                    <a:lumMod val="75000"/>
                    <a:lumOff val="25000"/>
                  </a:schemeClr>
                </a:solidFill>
                <a:latin typeface="+mn-lt"/>
                <a:ea typeface="+mn-ea"/>
                <a:cs typeface="+mn-cs"/>
              </a:defRPr>
            </a:lvl4pPr>
            <a:lvl5pPr marL="1230386" indent="-349689">
              <a:defRPr lang="en-US" sz="2040" kern="1200" spc="0" baseline="0" dirty="0">
                <a:solidFill>
                  <a:schemeClr val="bg1">
                    <a:lumMod val="75000"/>
                    <a:lumOff val="25000"/>
                  </a:schemeClr>
                </a:solidFill>
                <a:latin typeface="+mn-lt"/>
                <a:ea typeface="+mn-ea"/>
                <a:cs typeface="+mn-cs"/>
              </a:defRPr>
            </a:lvl5pPr>
          </a:lstStyle>
          <a:p>
            <a:pPr marL="297883" marR="0" lvl="0"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297883" marR="0" lvl="1"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Second level</a:t>
            </a:r>
          </a:p>
          <a:p>
            <a:pPr marL="297883" marR="0" lvl="2"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Third level</a:t>
            </a:r>
          </a:p>
          <a:p>
            <a:pPr marL="297883" marR="0" lvl="3"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Fourth level</a:t>
            </a:r>
          </a:p>
          <a:p>
            <a:pPr marL="297883" marR="0" lvl="4"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360359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31211" y="1476622"/>
            <a:ext cx="5503872" cy="5284752"/>
          </a:xfrm>
        </p:spPr>
        <p:txBody>
          <a:bodyPr/>
          <a:lstStyle>
            <a:lvl1pPr marL="0" indent="0">
              <a:spcBef>
                <a:spcPts val="1224"/>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798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404663" y="1476622"/>
            <a:ext cx="5503872" cy="5284752"/>
          </a:xfrm>
        </p:spPr>
        <p:txBody>
          <a:bodyPr/>
          <a:lstStyle>
            <a:lvl1pPr marL="0" indent="0">
              <a:spcBef>
                <a:spcPts val="1224"/>
              </a:spcBef>
              <a:buNone/>
              <a:defRPr lang="en-US" sz="4080" kern="1200" spc="-71" baseline="0" dirty="0" smtClean="0">
                <a:solidFill>
                  <a:schemeClr val="bg1">
                    <a:lumMod val="75000"/>
                    <a:lumOff val="25000"/>
                  </a:schemeClr>
                </a:solidFill>
                <a:latin typeface="+mn-lt"/>
                <a:ea typeface="+mn-ea"/>
                <a:cs typeface="+mn-cs"/>
              </a:defRPr>
            </a:lvl1pPr>
            <a:lvl2pPr marL="3238"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2pPr>
            <a:lvl3pPr marL="237983"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3pPr>
            <a:lvl4pPr marL="469489"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4pPr>
            <a:lvl5pPr marL="700997"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solidFill>
                  <a:schemeClr val="bg1">
                    <a:lumMod val="75000"/>
                    <a:lumOff val="25000"/>
                  </a:schemeClr>
                </a:solidFill>
                <a:latin typeface="+mn-lt"/>
                <a:ea typeface="+mn-ea"/>
                <a:cs typeface="+mn-cs"/>
              </a:defRPr>
            </a:lvl5pPr>
          </a:lstStyle>
          <a:p>
            <a:pPr marL="0" marR="0" lvl="0"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3374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72522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852231"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852231"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2" name="Text Placeholder 8"/>
          <p:cNvSpPr>
            <a:spLocks noGrp="1"/>
          </p:cNvSpPr>
          <p:nvPr>
            <p:ph type="body" sz="quarter" idx="13"/>
          </p:nvPr>
        </p:nvSpPr>
        <p:spPr>
          <a:xfrm>
            <a:off x="7685479"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685479"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2022130"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2022130"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161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13" y="1668463"/>
            <a:ext cx="2742850" cy="5029200"/>
          </a:xfrm>
        </p:spPr>
        <p:txBody>
          <a:bodyPr>
            <a:noAutofit/>
          </a:bodyPr>
          <a:lstStyle>
            <a:lvl1pPr marL="342891" indent="-342891">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4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6265302"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6265302"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3435201"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3435201"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0" name="Text Placeholder 8"/>
          <p:cNvSpPr>
            <a:spLocks noGrp="1"/>
          </p:cNvSpPr>
          <p:nvPr>
            <p:ph type="body" sz="quarter" idx="17"/>
          </p:nvPr>
        </p:nvSpPr>
        <p:spPr>
          <a:xfrm>
            <a:off x="6265302"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6265302"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9" name="Text Placeholder 8"/>
          <p:cNvSpPr>
            <a:spLocks noGrp="1"/>
          </p:cNvSpPr>
          <p:nvPr>
            <p:ph type="body" sz="quarter" idx="21"/>
          </p:nvPr>
        </p:nvSpPr>
        <p:spPr>
          <a:xfrm>
            <a:off x="3435201"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3435201"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232857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852231"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852231"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2" name="Text Placeholder 8"/>
          <p:cNvSpPr>
            <a:spLocks noGrp="1"/>
          </p:cNvSpPr>
          <p:nvPr>
            <p:ph type="body" sz="quarter" idx="13"/>
          </p:nvPr>
        </p:nvSpPr>
        <p:spPr>
          <a:xfrm>
            <a:off x="7685479"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685479"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2022130"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2022130"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0" name="Text Placeholder 8"/>
          <p:cNvSpPr>
            <a:spLocks noGrp="1"/>
          </p:cNvSpPr>
          <p:nvPr>
            <p:ph type="body" sz="quarter" idx="17"/>
          </p:nvPr>
        </p:nvSpPr>
        <p:spPr>
          <a:xfrm>
            <a:off x="4852231"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4852231"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7" name="Text Placeholder 8"/>
          <p:cNvSpPr>
            <a:spLocks noGrp="1"/>
          </p:cNvSpPr>
          <p:nvPr>
            <p:ph type="body" sz="quarter" idx="19"/>
          </p:nvPr>
        </p:nvSpPr>
        <p:spPr>
          <a:xfrm>
            <a:off x="7685479"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8" name="Text Placeholder 8"/>
          <p:cNvSpPr>
            <a:spLocks noGrp="1"/>
          </p:cNvSpPr>
          <p:nvPr>
            <p:ph type="body" sz="quarter" idx="20"/>
          </p:nvPr>
        </p:nvSpPr>
        <p:spPr>
          <a:xfrm>
            <a:off x="7685479"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9" name="Text Placeholder 8"/>
          <p:cNvSpPr>
            <a:spLocks noGrp="1"/>
          </p:cNvSpPr>
          <p:nvPr>
            <p:ph type="body" sz="quarter" idx="21"/>
          </p:nvPr>
        </p:nvSpPr>
        <p:spPr>
          <a:xfrm>
            <a:off x="2022130"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2022130"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264683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4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1" y="0"/>
            <a:ext cx="12434888" cy="117895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solidFill>
                <a:srgbClr val="FFFFFF">
                  <a:alpha val="99000"/>
                </a:srgbClr>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28782" y="1476622"/>
            <a:ext cx="11377324" cy="5284752"/>
          </a:xfrm>
        </p:spPr>
        <p:txBody>
          <a:bodyPr>
            <a:normAutofit/>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51"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3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322"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68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6248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33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11" y="233153"/>
            <a:ext cx="11377324"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593" y="1476622"/>
            <a:ext cx="11374084" cy="2084319"/>
          </a:xfrm>
          <a:prstGeom prst="rect">
            <a:avLst/>
          </a:prstGeom>
        </p:spPr>
        <p:txBody>
          <a:bodyPr/>
          <a:lstStyle>
            <a:lvl1pPr marL="349689" indent="-34968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096" indent="-29140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04" indent="-29140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629" indent="-2331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755" indent="-2331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51757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7" y="1654667"/>
            <a:ext cx="8028096" cy="1553826"/>
          </a:xfrm>
        </p:spPr>
        <p:txBody>
          <a:bodyPr anchor="ctr" anchorCtr="0">
            <a:noAutofit/>
          </a:bodyPr>
          <a:lstStyle>
            <a:lvl1pPr>
              <a:lnSpc>
                <a:spcPct val="90000"/>
              </a:lnSpc>
              <a:defRPr sz="5506">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89545" y="4429869"/>
            <a:ext cx="6978630" cy="472477"/>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89546" y="194296"/>
            <a:ext cx="2599373" cy="282513"/>
          </a:xfrm>
        </p:spPr>
        <p:txBody>
          <a:bodyPr/>
          <a:lstStyle>
            <a:lvl1pPr marL="0" indent="0">
              <a:buNone/>
              <a:defRPr sz="204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98015175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8" y="3071956"/>
            <a:ext cx="7954060" cy="1553823"/>
          </a:xfrm>
        </p:spPr>
        <p:txBody>
          <a:bodyPr anchor="ctr" anchorCtr="0">
            <a:noAutofit/>
          </a:bodyPr>
          <a:lstStyle>
            <a:lvl1pPr>
              <a:lnSpc>
                <a:spcPct val="90000"/>
              </a:lnSpc>
              <a:defRPr sz="4896">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989547" y="4882613"/>
            <a:ext cx="7184081" cy="470856"/>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989547" y="860914"/>
            <a:ext cx="8779569" cy="1406089"/>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0198" b="0" i="0" u="none" strike="noStrike" kern="1200" cap="none" spc="-306"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smtClean="0"/>
              <a:t>click to…</a:t>
            </a:r>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8547395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6533" y="5756481"/>
            <a:ext cx="9767985" cy="375633"/>
          </a:xfrm>
          <a:prstGeom prst="rect">
            <a:avLst/>
          </a:prstGeom>
        </p:spPr>
        <p:txBody>
          <a:bodyPr lIns="0">
            <a:noAutofit/>
          </a:bodyPr>
          <a:lstStyle>
            <a:lvl1pPr marL="0" indent="0" algn="l">
              <a:buNone/>
              <a:defRPr sz="2040" b="1" cap="all" spc="0" baseline="0">
                <a:solidFill>
                  <a:schemeClr val="tx1">
                    <a:lumMod val="75000"/>
                    <a:lumOff val="25000"/>
                  </a:schemeClr>
                </a:solidFill>
                <a:latin typeface="Segoe UI" pitchFamily="34" charset="0"/>
                <a:ea typeface="Segoe UI" pitchFamily="34" charset="0"/>
                <a:cs typeface="Segoe UI" pitchFamily="34" charset="0"/>
              </a:defRPr>
            </a:lvl1pPr>
            <a:lvl2pPr marL="466251" indent="0" algn="ctr">
              <a:buNone/>
              <a:defRPr>
                <a:solidFill>
                  <a:schemeClr val="tx1">
                    <a:tint val="75000"/>
                  </a:schemeClr>
                </a:solidFill>
              </a:defRPr>
            </a:lvl2pPr>
            <a:lvl3pPr marL="932504" indent="0" algn="ctr">
              <a:buNone/>
              <a:defRPr>
                <a:solidFill>
                  <a:schemeClr val="tx1">
                    <a:tint val="75000"/>
                  </a:schemeClr>
                </a:solidFill>
              </a:defRPr>
            </a:lvl3pPr>
            <a:lvl4pPr marL="1398755" indent="0" algn="ctr">
              <a:buNone/>
              <a:defRPr>
                <a:solidFill>
                  <a:schemeClr val="tx1">
                    <a:tint val="75000"/>
                  </a:schemeClr>
                </a:solidFill>
              </a:defRPr>
            </a:lvl4pPr>
            <a:lvl5pPr marL="1865006" indent="0" algn="ctr">
              <a:buNone/>
              <a:defRPr>
                <a:solidFill>
                  <a:schemeClr val="tx1">
                    <a:tint val="75000"/>
                  </a:schemeClr>
                </a:solidFill>
              </a:defRPr>
            </a:lvl5pPr>
            <a:lvl6pPr marL="2331258" indent="0" algn="ctr">
              <a:buNone/>
              <a:defRPr>
                <a:solidFill>
                  <a:schemeClr val="tx1">
                    <a:tint val="75000"/>
                  </a:schemeClr>
                </a:solidFill>
              </a:defRPr>
            </a:lvl6pPr>
            <a:lvl7pPr marL="2797510" indent="0" algn="ctr">
              <a:buNone/>
              <a:defRPr>
                <a:solidFill>
                  <a:schemeClr val="tx1">
                    <a:tint val="75000"/>
                  </a:schemeClr>
                </a:solidFill>
              </a:defRPr>
            </a:lvl7pPr>
            <a:lvl8pPr marL="3263762" indent="0" algn="ctr">
              <a:buNone/>
              <a:defRPr>
                <a:solidFill>
                  <a:schemeClr val="tx1">
                    <a:tint val="75000"/>
                  </a:schemeClr>
                </a:solidFill>
              </a:defRPr>
            </a:lvl8pPr>
            <a:lvl9pPr marL="3730013"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8"/>
          <p:cNvSpPr>
            <a:spLocks noGrp="1"/>
          </p:cNvSpPr>
          <p:nvPr>
            <p:ph type="body" sz="quarter" idx="10" hasCustomPrompt="1"/>
          </p:nvPr>
        </p:nvSpPr>
        <p:spPr>
          <a:xfrm>
            <a:off x="626533" y="6088936"/>
            <a:ext cx="9767985" cy="636104"/>
          </a:xfrm>
          <a:prstGeom prst="rect">
            <a:avLst/>
          </a:prstGeom>
        </p:spPr>
        <p:txBody>
          <a:bodyPr vert="horz" lIns="0">
            <a:normAutofit/>
          </a:bodyPr>
          <a:lstStyle>
            <a:lvl1pPr>
              <a:lnSpc>
                <a:spcPct val="70000"/>
              </a:lnSpc>
              <a:buFontTx/>
              <a:buNone/>
              <a:defRPr kumimoji="0" lang="en-US" sz="1632" b="0" i="0" u="none" strike="noStrike" kern="1200" cap="none" spc="-71" normalizeH="0" baseline="0" noProof="0" dirty="0" smtClean="0">
                <a:ln>
                  <a:noFill/>
                </a:ln>
                <a:solidFill>
                  <a:schemeClr val="tx1">
                    <a:tint val="75000"/>
                  </a:schemeClr>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2504" rtl="0" eaLnBrk="1" fontAlgn="auto" latinLnBrk="0" hangingPunct="1">
              <a:lnSpc>
                <a:spcPts val="2448"/>
              </a:lnSpc>
              <a:spcBef>
                <a:spcPts val="0"/>
              </a:spcBef>
              <a:spcAft>
                <a:spcPts val="0"/>
              </a:spcAft>
              <a:buClr>
                <a:srgbClr val="00B0F0"/>
              </a:buClr>
              <a:buSzPct val="100000"/>
              <a:buFontTx/>
              <a:buNone/>
              <a:tabLst/>
              <a:defRPr/>
            </a:pPr>
            <a:r>
              <a:rPr lang="en-US" dirty="0" smtClean="0"/>
              <a:t>Click to edit presenter </a:t>
            </a:r>
          </a:p>
          <a:p>
            <a:pPr marL="0" marR="0" lvl="0" indent="0" algn="l" defTabSz="932504" rtl="0" eaLnBrk="1" fontAlgn="auto" latinLnBrk="0" hangingPunct="1">
              <a:lnSpc>
                <a:spcPts val="2448"/>
              </a:lnSpc>
              <a:spcBef>
                <a:spcPts val="0"/>
              </a:spcBef>
              <a:spcAft>
                <a:spcPts val="0"/>
              </a:spcAft>
              <a:buClr>
                <a:srgbClr val="00B0F0"/>
              </a:buClr>
              <a:buSzPct val="100000"/>
              <a:buFontTx/>
              <a:buNone/>
              <a:tabLst/>
              <a:defRPr/>
            </a:pPr>
            <a:r>
              <a:rPr lang="en-US" dirty="0" smtClean="0"/>
              <a:t>and date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654"/>
            <a:ext cx="12434888" cy="6977220"/>
          </a:xfrm>
          <a:prstGeom prst="rect">
            <a:avLst/>
          </a:prstGeom>
        </p:spPr>
      </p:pic>
    </p:spTree>
    <p:extLst>
      <p:ext uri="{BB962C8B-B14F-4D97-AF65-F5344CB8AC3E}">
        <p14:creationId xmlns:p14="http://schemas.microsoft.com/office/powerpoint/2010/main" val="396255829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7" y="1654667"/>
            <a:ext cx="8028096" cy="1553826"/>
          </a:xfrm>
        </p:spPr>
        <p:txBody>
          <a:bodyPr anchor="ctr" anchorCtr="0">
            <a:noAutofit/>
          </a:bodyPr>
          <a:lstStyle>
            <a:lvl1pPr>
              <a:lnSpc>
                <a:spcPct val="90000"/>
              </a:lnSpc>
              <a:defRPr sz="5506">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89545" y="4429869"/>
            <a:ext cx="6978630" cy="472477"/>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65BC46"/>
                    </a:gs>
                    <a:gs pos="86000">
                      <a:srgbClr val="65BC46"/>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65BC46"/>
                  </a:gs>
                  <a:gs pos="86000">
                    <a:srgbClr val="65BC46"/>
                  </a:gs>
                </a:gsLst>
                <a:lin ang="5400000" scaled="0"/>
              </a:gradFill>
              <a:effectLst/>
              <a:uLnTx/>
              <a:uFillTx/>
              <a:latin typeface="Segoe UI"/>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89546" y="194296"/>
            <a:ext cx="2599373" cy="282513"/>
          </a:xfrm>
        </p:spPr>
        <p:txBody>
          <a:bodyPr/>
          <a:lstStyle>
            <a:lvl1pPr marL="0" indent="0">
              <a:buNone/>
              <a:defRPr sz="204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13138604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p:bg>
      <p:bgPr>
        <a:solidFill>
          <a:srgbClr val="6721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71" y="3981818"/>
            <a:ext cx="7009440" cy="1191844"/>
          </a:xfrm>
          <a:noFill/>
        </p:spPr>
        <p:txBody>
          <a:bodyPr lIns="146304" tIns="109728" rIns="146304" bIns="109728" anchor="b">
            <a:noAutofit/>
          </a:bodyPr>
          <a:lstStyle>
            <a:lvl1pPr marL="0" indent="0">
              <a:spcBef>
                <a:spcPts val="0"/>
              </a:spcBef>
              <a:buNone/>
              <a:defRPr sz="2400" spc="0" baseline="0">
                <a:solidFill>
                  <a:schemeClr val="bg1"/>
                </a:solidFill>
                <a:latin typeface="+mn-lt"/>
              </a:defRPr>
            </a:lvl1pPr>
          </a:lstStyle>
          <a:p>
            <a:pPr lvl="0"/>
            <a:r>
              <a:rPr lang="en-US" dirty="0"/>
              <a:t>Speaker Name</a:t>
            </a:r>
          </a:p>
          <a:p>
            <a:pPr lvl="0"/>
            <a:r>
              <a:rPr lang="en-US" dirty="0"/>
              <a:t>Role</a:t>
            </a:r>
          </a:p>
          <a:p>
            <a:pPr lvl="0"/>
            <a:r>
              <a:rPr lang="en-US" dirty="0"/>
              <a:t>Contact</a:t>
            </a:r>
          </a:p>
        </p:txBody>
      </p:sp>
      <p:sp>
        <p:nvSpPr>
          <p:cNvPr id="9" name="Title 1"/>
          <p:cNvSpPr>
            <a:spLocks noGrp="1"/>
          </p:cNvSpPr>
          <p:nvPr>
            <p:ph type="title" hasCustomPrompt="1"/>
          </p:nvPr>
        </p:nvSpPr>
        <p:spPr>
          <a:xfrm>
            <a:off x="274671" y="2117165"/>
            <a:ext cx="7009440" cy="1837298"/>
          </a:xfrm>
          <a:noFill/>
        </p:spPr>
        <p:txBody>
          <a:bodyPr lIns="146304" tIns="91440" rIns="146304" bIns="91440" anchor="t" anchorCtr="0"/>
          <a:lstStyle>
            <a:lvl1pPr>
              <a:defRPr sz="5400" spc="-100" baseline="0">
                <a:solidFill>
                  <a:schemeClr val="bg1"/>
                </a:soli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5825335"/>
            <a:ext cx="2647213" cy="1186652"/>
          </a:xfrm>
          <a:prstGeom prst="rect">
            <a:avLst/>
          </a:prstGeom>
        </p:spPr>
      </p:pic>
      <p:sp>
        <p:nvSpPr>
          <p:cNvPr id="10" name="Rectangle 9"/>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userDrawn="1"/>
        </p:nvPicPr>
        <p:blipFill>
          <a:blip r:embed="rId3"/>
          <a:stretch>
            <a:fillRect/>
          </a:stretch>
        </p:blipFill>
        <p:spPr>
          <a:xfrm>
            <a:off x="7207918" y="677862"/>
            <a:ext cx="4650126" cy="5276626"/>
          </a:xfrm>
          <a:prstGeom prst="rect">
            <a:avLst/>
          </a:prstGeom>
        </p:spPr>
      </p:pic>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3" y="3040063"/>
            <a:ext cx="7314270"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44" rtl="0" eaLnBrk="1" latinLnBrk="0" hangingPunct="1">
              <a:spcBef>
                <a:spcPct val="20000"/>
              </a:spcBef>
            </a:pPr>
            <a:r>
              <a:rPr lang="en-US"/>
              <a:t>Edit Master text styles</a:t>
            </a:r>
          </a:p>
        </p:txBody>
      </p:sp>
      <p:sp>
        <p:nvSpPr>
          <p:cNvPr id="15" name="Title 1"/>
          <p:cNvSpPr>
            <a:spLocks noGrp="1"/>
          </p:cNvSpPr>
          <p:nvPr>
            <p:ph type="ctrTitle" hasCustomPrompt="1"/>
          </p:nvPr>
        </p:nvSpPr>
        <p:spPr>
          <a:xfrm>
            <a:off x="274608" y="1537563"/>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3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29595" y="1942926"/>
            <a:ext cx="11374083" cy="161660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85066414"/>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lu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9" y="2776812"/>
            <a:ext cx="10449321" cy="1553826"/>
          </a:xfrm>
        </p:spPr>
        <p:txBody>
          <a:bodyPr anchor="ctr">
            <a:noAutofit/>
          </a:bodyPr>
          <a:lstStyle>
            <a:lvl1pPr algn="ctr">
              <a:lnSpc>
                <a:spcPct val="90000"/>
              </a:lnSpc>
              <a:defRPr sz="8158" spc="-408"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671267" y="5790421"/>
            <a:ext cx="10449323" cy="472477"/>
          </a:xfrm>
        </p:spPr>
        <p:txBody>
          <a:bodyPr>
            <a:noAutofit/>
          </a:bodyPr>
          <a:lstStyle>
            <a:lvl1pPr marL="0" indent="0" algn="l">
              <a:lnSpc>
                <a:spcPct val="90000"/>
              </a:lnSpc>
              <a:spcBef>
                <a:spcPts val="0"/>
              </a:spcBef>
              <a:buNone/>
              <a:defRPr sz="2754" b="1" cap="all" baseline="0">
                <a:solidFill>
                  <a:schemeClr val="bg1">
                    <a:alpha val="99000"/>
                  </a:schemeClr>
                </a:solidFill>
              </a:defRPr>
            </a:lvl1pPr>
            <a:lvl2pPr marL="621510" indent="0" algn="ctr">
              <a:buNone/>
              <a:defRPr>
                <a:solidFill>
                  <a:schemeClr val="tx1">
                    <a:tint val="75000"/>
                  </a:schemeClr>
                </a:solidFill>
              </a:defRPr>
            </a:lvl2pPr>
            <a:lvl3pPr marL="1243019" indent="0" algn="ctr">
              <a:buNone/>
              <a:defRPr>
                <a:solidFill>
                  <a:schemeClr val="tx1">
                    <a:tint val="75000"/>
                  </a:schemeClr>
                </a:solidFill>
              </a:defRPr>
            </a:lvl3pPr>
            <a:lvl4pPr marL="1864529" indent="0" algn="ctr">
              <a:buNone/>
              <a:defRPr>
                <a:solidFill>
                  <a:schemeClr val="tx1">
                    <a:tint val="75000"/>
                  </a:schemeClr>
                </a:solidFill>
              </a:defRPr>
            </a:lvl4pPr>
            <a:lvl5pPr marL="2486038" indent="0" algn="ctr">
              <a:buNone/>
              <a:defRPr>
                <a:solidFill>
                  <a:schemeClr val="tx1">
                    <a:tint val="75000"/>
                  </a:schemeClr>
                </a:solidFill>
              </a:defRPr>
            </a:lvl5pPr>
            <a:lvl6pPr marL="3107546" indent="0" algn="ctr">
              <a:buNone/>
              <a:defRPr>
                <a:solidFill>
                  <a:schemeClr val="tx1">
                    <a:tint val="75000"/>
                  </a:schemeClr>
                </a:solidFill>
              </a:defRPr>
            </a:lvl6pPr>
            <a:lvl7pPr marL="3729055" indent="0" algn="ctr">
              <a:buNone/>
              <a:defRPr>
                <a:solidFill>
                  <a:schemeClr val="tx1">
                    <a:tint val="75000"/>
                  </a:schemeClr>
                </a:solidFill>
              </a:defRPr>
            </a:lvl7pPr>
            <a:lvl8pPr marL="4350565" indent="0" algn="ctr">
              <a:buNone/>
              <a:defRPr>
                <a:solidFill>
                  <a:schemeClr val="tx1">
                    <a:tint val="75000"/>
                  </a:schemeClr>
                </a:solidFill>
              </a:defRPr>
            </a:lvl8pPr>
            <a:lvl9pPr marL="4972075"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671270" y="6243269"/>
            <a:ext cx="5443299" cy="301347"/>
          </a:xfrm>
        </p:spPr>
        <p:txBody>
          <a:bodyPr/>
          <a:lstStyle>
            <a:lvl1pPr marL="0" indent="0">
              <a:buNone/>
              <a:defRPr sz="2142" baseline="0">
                <a:solidFill>
                  <a:schemeClr val="bg1">
                    <a:alpha val="99000"/>
                  </a:schemeClr>
                </a:solidFill>
              </a:defRPr>
            </a:lvl1pPr>
          </a:lstStyle>
          <a:p>
            <a:pPr lvl="0"/>
            <a:r>
              <a:rPr lang="en-US" dirty="0" smtClean="0"/>
              <a:t>Click to edit presenter and date</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10528873" y="378530"/>
            <a:ext cx="1334907" cy="280809"/>
          </a:xfrm>
          <a:prstGeom prst="rect">
            <a:avLst/>
          </a:prstGeom>
        </p:spPr>
      </p:pic>
    </p:spTree>
    <p:extLst>
      <p:ext uri="{BB962C8B-B14F-4D97-AF65-F5344CB8AC3E}">
        <p14:creationId xmlns:p14="http://schemas.microsoft.com/office/powerpoint/2010/main" val="32549199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593" y="1476623"/>
            <a:ext cx="11374084" cy="200340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396210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5443" y="233151"/>
            <a:ext cx="11374084"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17394" y="1718010"/>
            <a:ext cx="11374084" cy="20128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28874" y="378530"/>
            <a:ext cx="1334905" cy="280809"/>
          </a:xfrm>
          <a:prstGeom prst="rect">
            <a:avLst/>
          </a:prstGeom>
        </p:spPr>
      </p:pic>
      <p:sp>
        <p:nvSpPr>
          <p:cNvPr id="9" name="Text Placeholder 8"/>
          <p:cNvSpPr>
            <a:spLocks noGrp="1"/>
          </p:cNvSpPr>
          <p:nvPr>
            <p:ph type="body" sz="quarter" idx="11"/>
          </p:nvPr>
        </p:nvSpPr>
        <p:spPr>
          <a:xfrm>
            <a:off x="613825" y="6199217"/>
            <a:ext cx="5784491" cy="197759"/>
          </a:xfrm>
        </p:spPr>
        <p:txBody>
          <a:bodyPr/>
          <a:lstStyle>
            <a:lvl1pPr marL="0" indent="0">
              <a:buNone/>
              <a:defRPr sz="1428"/>
            </a:lvl1pPr>
          </a:lstStyle>
          <a:p>
            <a:pPr lvl="0"/>
            <a:r>
              <a:rPr lang="en-US" smtClean="0"/>
              <a:t>Click to edit Master text styles</a:t>
            </a:r>
          </a:p>
        </p:txBody>
      </p:sp>
    </p:spTree>
    <p:extLst>
      <p:ext uri="{BB962C8B-B14F-4D97-AF65-F5344CB8AC3E}">
        <p14:creationId xmlns:p14="http://schemas.microsoft.com/office/powerpoint/2010/main" val="87342566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6" y="2776809"/>
            <a:ext cx="10449321" cy="1553826"/>
          </a:xfrm>
        </p:spPr>
        <p:txBody>
          <a:bodyPr anchor="ctr">
            <a:noAutofit/>
          </a:bodyPr>
          <a:lstStyle>
            <a:lvl1pPr algn="ctr">
              <a:lnSpc>
                <a:spcPct val="90000"/>
              </a:lnSpc>
              <a:defRPr sz="6118" spc="-306"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671266" y="5790416"/>
            <a:ext cx="10449322" cy="472477"/>
          </a:xfrm>
        </p:spPr>
        <p:txBody>
          <a:bodyPr>
            <a:noAutofit/>
          </a:bodyPr>
          <a:lstStyle>
            <a:lvl1pPr marL="0" indent="0" algn="l">
              <a:lnSpc>
                <a:spcPct val="90000"/>
              </a:lnSpc>
              <a:spcBef>
                <a:spcPts val="0"/>
              </a:spcBef>
              <a:buNone/>
              <a:defRPr sz="2040" b="1" cap="all" baseline="0">
                <a:solidFill>
                  <a:schemeClr val="bg1">
                    <a:alpha val="99000"/>
                  </a:schemeClr>
                </a:soli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671265" y="6243262"/>
            <a:ext cx="5443299" cy="226010"/>
          </a:xfrm>
        </p:spPr>
        <p:txBody>
          <a:bodyPr/>
          <a:lstStyle>
            <a:lvl1pPr marL="0" indent="0">
              <a:buNone/>
              <a:defRPr sz="1632" baseline="0">
                <a:solidFill>
                  <a:schemeClr val="bg1">
                    <a:alpha val="99000"/>
                  </a:schemeClr>
                </a:solidFill>
              </a:defRPr>
            </a:lvl1pPr>
          </a:lstStyle>
          <a:p>
            <a:pPr lvl="0"/>
            <a:r>
              <a:rPr lang="en-US" dirty="0" smtClean="0"/>
              <a:t>Click to edit presenter and date</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10528873" y="378530"/>
            <a:ext cx="1334907" cy="280809"/>
          </a:xfrm>
          <a:prstGeom prst="rect">
            <a:avLst/>
          </a:prstGeom>
        </p:spPr>
      </p:pic>
    </p:spTree>
    <p:extLst>
      <p:ext uri="{BB962C8B-B14F-4D97-AF65-F5344CB8AC3E}">
        <p14:creationId xmlns:p14="http://schemas.microsoft.com/office/powerpoint/2010/main" val="45193936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Plain Blu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707697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3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7" y="1654667"/>
            <a:ext cx="8028096" cy="1553826"/>
          </a:xfrm>
        </p:spPr>
        <p:txBody>
          <a:bodyPr anchor="ctr" anchorCtr="0">
            <a:noAutofit/>
          </a:bodyPr>
          <a:lstStyle>
            <a:lvl1pPr>
              <a:lnSpc>
                <a:spcPct val="90000"/>
              </a:lnSpc>
              <a:defRPr sz="5506">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89545" y="4429869"/>
            <a:ext cx="6978630" cy="472477"/>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89546" y="194296"/>
            <a:ext cx="2599373" cy="282513"/>
          </a:xfrm>
        </p:spPr>
        <p:txBody>
          <a:bodyPr/>
          <a:lstStyle>
            <a:lvl1pPr marL="0" indent="0">
              <a:buNone/>
              <a:defRPr sz="204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3955594822"/>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2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522904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90297425"/>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4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951828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3" y="3040063"/>
            <a:ext cx="7314270"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44" rtl="0" eaLnBrk="1" latinLnBrk="0" hangingPunct="1">
              <a:spcBef>
                <a:spcPct val="20000"/>
              </a:spcBef>
              <a:spcAft>
                <a:spcPts val="1632"/>
              </a:spcAft>
            </a:pPr>
            <a:r>
              <a:rPr lang="en-US"/>
              <a:t>Edit Master text styles</a:t>
            </a:r>
          </a:p>
        </p:txBody>
      </p:sp>
      <p:sp>
        <p:nvSpPr>
          <p:cNvPr id="6" name="Text Placeholder 8"/>
          <p:cNvSpPr>
            <a:spLocks noGrp="1"/>
          </p:cNvSpPr>
          <p:nvPr>
            <p:ph type="body" sz="quarter" idx="16" hasCustomPrompt="1"/>
          </p:nvPr>
        </p:nvSpPr>
        <p:spPr>
          <a:xfrm>
            <a:off x="274606" y="296864"/>
            <a:ext cx="11885682" cy="914400"/>
          </a:xfrm>
        </p:spPr>
        <p:txBody>
          <a:bodyPr vert="horz" lIns="182880" tIns="146304" rIns="182880" bIns="146304" rtlCol="0" anchor="t">
            <a:noAutofit/>
          </a:bodyPr>
          <a:lstStyle>
            <a:lvl1pPr marL="0" indent="0" algn="l" defTabSz="932719" rtl="0" eaLnBrk="1" latinLnBrk="0" hangingPunct="1">
              <a:lnSpc>
                <a:spcPct val="90000"/>
              </a:lnSpc>
              <a:spcBef>
                <a:spcPct val="0"/>
              </a:spcBef>
              <a:buNone/>
              <a:defRPr lang="en-US" sz="4800"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08" y="1537564"/>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3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5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10075317"/>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6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77441435"/>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7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86013876"/>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8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0416605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9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4759264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10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25932235"/>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2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03493712"/>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02294766"/>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4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557380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15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5561127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3" y="3040063"/>
            <a:ext cx="7314270"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44"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74604" y="1535875"/>
            <a:ext cx="3931418"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6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7710080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7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092273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8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6659124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3_Contact Page">
    <p:bg>
      <p:bgPr>
        <a:solidFill>
          <a:schemeClr val="tx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1" y="1"/>
            <a:ext cx="12434888" cy="6994525"/>
          </a:xfrm>
        </p:spPr>
        <p:txBody>
          <a:bodyPr/>
          <a:lstStyle>
            <a:lvl1pPr>
              <a:defRPr>
                <a:solidFill>
                  <a:srgbClr val="000000"/>
                </a:solidFill>
              </a:defRPr>
            </a:lvl1pPr>
          </a:lstStyle>
          <a:p>
            <a:r>
              <a:rPr lang="en-US" smtClean="0"/>
              <a:t>Click icon to add picture</a:t>
            </a:r>
            <a:endParaRPr lang="en-US"/>
          </a:p>
        </p:txBody>
      </p:sp>
      <p:sp>
        <p:nvSpPr>
          <p:cNvPr id="6" name="TextBox 5"/>
          <p:cNvSpPr txBox="1"/>
          <p:nvPr userDrawn="1"/>
        </p:nvSpPr>
        <p:spPr>
          <a:xfrm>
            <a:off x="135185" y="5991151"/>
            <a:ext cx="11988832" cy="826613"/>
          </a:xfrm>
          <a:prstGeom prst="rect">
            <a:avLst/>
          </a:prstGeom>
          <a:noFill/>
        </p:spPr>
        <p:txBody>
          <a:bodyPr wrap="square" rtlCol="0">
            <a:spAutoFit/>
          </a:bodyPr>
          <a:lstStyle/>
          <a:p>
            <a:pPr marL="0" marR="0" lvl="0" indent="0" algn="l" defTabSz="932466" rtl="0" eaLnBrk="1" fontAlgn="auto" latinLnBrk="0" hangingPunct="1">
              <a:lnSpc>
                <a:spcPts val="1441"/>
              </a:lnSpc>
              <a:spcBef>
                <a:spcPts val="0"/>
              </a:spcBef>
              <a:spcAft>
                <a:spcPts val="0"/>
              </a:spcAft>
              <a:buClrTx/>
              <a:buSzTx/>
              <a:buFontTx/>
              <a:buNone/>
              <a:tabLst/>
              <a:defRPr/>
            </a:pPr>
            <a:r>
              <a:rPr kumimoji="0" lang="en-US" sz="1087" b="0" i="0" u="none" strike="noStrike" kern="1200" cap="none" spc="0" normalizeH="0" baseline="0" noProof="0" dirty="0" smtClean="0">
                <a:ln>
                  <a:noFill/>
                </a:ln>
                <a:solidFill>
                  <a:srgbClr val="000000"/>
                </a:solidFill>
                <a:effectLst/>
                <a:uLnTx/>
                <a:uFillTx/>
                <a:latin typeface="Segoe UI"/>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108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Picture Placeholder 2"/>
          <p:cNvSpPr>
            <a:spLocks noGrp="1"/>
          </p:cNvSpPr>
          <p:nvPr>
            <p:ph type="pic" sz="quarter" idx="19"/>
          </p:nvPr>
        </p:nvSpPr>
        <p:spPr>
          <a:xfrm>
            <a:off x="10880528" y="3373"/>
            <a:ext cx="1554361" cy="570960"/>
          </a:xfrm>
        </p:spPr>
        <p:txBody>
          <a:bodyPr/>
          <a:lstStyle>
            <a:lvl1pPr>
              <a:defRPr>
                <a:solidFill>
                  <a:srgbClr val="000000"/>
                </a:solidFill>
              </a:defRPr>
            </a:lvl1pPr>
          </a:lstStyle>
          <a:p>
            <a:r>
              <a:rPr lang="en-US" smtClean="0"/>
              <a:t>Click icon to add picture</a:t>
            </a:r>
            <a:endParaRPr lang="en-US"/>
          </a:p>
        </p:txBody>
      </p:sp>
      <p:sp>
        <p:nvSpPr>
          <p:cNvPr id="9" name="Text Placeholder 9"/>
          <p:cNvSpPr>
            <a:spLocks noGrp="1"/>
          </p:cNvSpPr>
          <p:nvPr>
            <p:ph type="body" sz="quarter" idx="12" hasCustomPrompt="1"/>
          </p:nvPr>
        </p:nvSpPr>
        <p:spPr>
          <a:xfrm>
            <a:off x="7460933" y="1243471"/>
            <a:ext cx="4973955" cy="2486942"/>
          </a:xfrm>
          <a:solidFill>
            <a:srgbClr val="0072C6">
              <a:alpha val="90000"/>
            </a:srgbClr>
          </a:solidFill>
        </p:spPr>
        <p:txBody>
          <a:bodyPr>
            <a:noAutofit/>
          </a:bodyPr>
          <a:lstStyle>
            <a:lvl1pPr>
              <a:lnSpc>
                <a:spcPct val="110000"/>
              </a:lnSpc>
              <a:defRPr sz="1903">
                <a:solidFill>
                  <a:srgbClr val="FFFFFF"/>
                </a:solidFill>
                <a:latin typeface="+mn-lt"/>
                <a:cs typeface="Segoe UI Semibold"/>
              </a:defRPr>
            </a:lvl1pPr>
            <a:lvl2pPr>
              <a:lnSpc>
                <a:spcPct val="110000"/>
              </a:lnSpc>
              <a:defRPr sz="1903">
                <a:solidFill>
                  <a:srgbClr val="FFFFFF"/>
                </a:solidFill>
                <a:latin typeface="+mn-lt"/>
                <a:cs typeface="Segoe UI Semibold"/>
              </a:defRPr>
            </a:lvl2pPr>
            <a:lvl3pPr>
              <a:lnSpc>
                <a:spcPct val="110000"/>
              </a:lnSpc>
              <a:defRPr sz="1903">
                <a:solidFill>
                  <a:srgbClr val="FFFFFF"/>
                </a:solidFill>
                <a:latin typeface="+mn-lt"/>
                <a:cs typeface="Segoe UI Semibold"/>
              </a:defRPr>
            </a:lvl3pPr>
            <a:lvl4pPr>
              <a:lnSpc>
                <a:spcPct val="110000"/>
              </a:lnSpc>
              <a:defRPr sz="1903">
                <a:solidFill>
                  <a:srgbClr val="FFFFFF"/>
                </a:solidFill>
                <a:latin typeface="+mn-lt"/>
                <a:cs typeface="Segoe UI Semibold"/>
              </a:defRPr>
            </a:lvl4pPr>
            <a:lvl5pPr>
              <a:lnSpc>
                <a:spcPct val="110000"/>
              </a:lnSpc>
              <a:defRPr sz="1903">
                <a:solidFill>
                  <a:srgbClr val="FFFFFF"/>
                </a:solidFill>
                <a:latin typeface="+mn-lt"/>
                <a:cs typeface="Segoe UI Semibold"/>
              </a:defRPr>
            </a:lvl5pPr>
          </a:lstStyle>
          <a:p>
            <a:pPr lvl="0"/>
            <a:r>
              <a:rPr lang="en-US" dirty="0" smtClean="0"/>
              <a:t>Click to edit slide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109579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8888" y="2125665"/>
            <a:ext cx="10057115" cy="664495"/>
          </a:xfrm>
        </p:spPr>
        <p:txBody>
          <a:bodyPr/>
          <a:lstStyle>
            <a:lvl1pPr>
              <a:defRPr sz="479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15752001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0" y="3040063"/>
            <a:ext cx="7314270" cy="914400"/>
          </a:xfrm>
        </p:spPr>
        <p:txBody>
          <a:bodyPr wrap="square" lIns="182880" tIns="146304" rIns="182880" bIns="146304" anchor="ctr">
            <a:noAutofit/>
          </a:bodyPr>
          <a:lstStyle>
            <a:lvl1pPr marL="0" indent="0">
              <a:lnSpc>
                <a:spcPct val="95000"/>
              </a:lnSpc>
              <a:spcBef>
                <a:spcPts val="0"/>
              </a:spcBef>
              <a:spcAft>
                <a:spcPts val="1632"/>
              </a:spcAft>
              <a:buNone/>
              <a:defRPr lang="en-US" sz="359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899">
                <a:solidFill>
                  <a:srgbClr val="FFFFFF"/>
                </a:solidFill>
              </a:defRPr>
            </a:lvl2pPr>
            <a:lvl3pPr>
              <a:lnSpc>
                <a:spcPct val="100000"/>
              </a:lnSpc>
              <a:spcBef>
                <a:spcPts val="816"/>
              </a:spcBef>
              <a:defRPr sz="1899">
                <a:solidFill>
                  <a:srgbClr val="FFFFFF"/>
                </a:solidFill>
              </a:defRPr>
            </a:lvl3pPr>
            <a:lvl4pPr>
              <a:lnSpc>
                <a:spcPct val="100000"/>
              </a:lnSpc>
              <a:spcBef>
                <a:spcPts val="816"/>
              </a:spcBef>
              <a:defRPr sz="1899">
                <a:solidFill>
                  <a:srgbClr val="FFFFFF"/>
                </a:solidFill>
              </a:defRPr>
            </a:lvl4pPr>
            <a:lvl5pPr>
              <a:lnSpc>
                <a:spcPct val="100000"/>
              </a:lnSpc>
              <a:spcBef>
                <a:spcPts val="816"/>
              </a:spcBef>
              <a:defRPr sz="1899">
                <a:solidFill>
                  <a:srgbClr val="FFFFFF"/>
                </a:solidFill>
              </a:defRPr>
            </a:lvl5pPr>
          </a:lstStyle>
          <a:p>
            <a:pPr marL="0" lvl="0" indent="0" algn="l" defTabSz="913713"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05" y="1537564"/>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265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61273916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type="obj">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8096228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196" y="1668463"/>
            <a:ext cx="8777090" cy="5029200"/>
          </a:xfrm>
        </p:spPr>
        <p:txBody>
          <a:bodyPr wrap="square">
            <a:no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12" y="1668463"/>
            <a:ext cx="2742850" cy="5029200"/>
          </a:xfrm>
        </p:spPr>
        <p:txBody>
          <a:bodyPr>
            <a:noAutofit/>
          </a:bodyPr>
          <a:lstStyle>
            <a:lvl1pPr marL="0" indent="0">
              <a:buNone/>
              <a:defRPr kumimoji="0" lang="en-US" sz="2399"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713"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654986054"/>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1376598"/>
          </a:xfrm>
        </p:spPr>
        <p:txBody>
          <a:bodyPr>
            <a:spAutoFit/>
          </a:bodyPr>
          <a:lstStyle>
            <a:lvl1pPr>
              <a:defRPr lang="en-US" sz="2399"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3910" indent="-241180">
              <a:defRPr lang="en-US" sz="2399"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157" indent="-342730">
              <a:defRPr lang="en-US" sz="2399"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99"/>
            </a:lvl4pPr>
            <a:lvl5pPr>
              <a:defRPr sz="1999"/>
            </a:lvl5pPr>
          </a:lstStyle>
          <a:p>
            <a:pPr marL="0" lvl="0" indent="0" algn="l" defTabSz="913713" rtl="0" eaLnBrk="1" latinLnBrk="0" hangingPunct="1">
              <a:spcBef>
                <a:spcPct val="20000"/>
              </a:spcBef>
              <a:spcAft>
                <a:spcPts val="816"/>
              </a:spcAft>
              <a:buFont typeface="Arial" pitchFamily="34" charset="0"/>
              <a:buNone/>
            </a:pPr>
            <a:r>
              <a:rPr lang="en-US" smtClean="0"/>
              <a:t>Click to edit Master text styles</a:t>
            </a:r>
          </a:p>
          <a:p>
            <a:pPr marL="0" lvl="1" indent="0" algn="l" defTabSz="913713" rtl="0" eaLnBrk="1" latinLnBrk="0" hangingPunct="1">
              <a:spcBef>
                <a:spcPct val="20000"/>
              </a:spcBef>
              <a:spcAft>
                <a:spcPts val="816"/>
              </a:spcAft>
              <a:buFont typeface="Arial" pitchFamily="34" charset="0"/>
              <a:buNone/>
            </a:pPr>
            <a:r>
              <a:rPr lang="en-US" smtClean="0"/>
              <a:t>Second level</a:t>
            </a:r>
          </a:p>
          <a:p>
            <a:pPr marL="0" lvl="2" indent="0" algn="l" defTabSz="913713"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9650265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2"/>
          </p:nvPr>
        </p:nvSpPr>
        <p:spPr>
          <a:xfrm>
            <a:off x="352694" y="4042454"/>
            <a:ext cx="11883781" cy="902608"/>
          </a:xfrm>
          <a:prstGeom prst="rect">
            <a:avLst/>
          </a:prstGeom>
          <a:noFill/>
        </p:spPr>
        <p:txBody>
          <a:bodyPr lIns="146304" tIns="109728" rIns="146304" bIns="109728">
            <a:noAutofit/>
          </a:bodyPr>
          <a:lstStyle>
            <a:lvl1pPr marL="0" indent="0">
              <a:spcBef>
                <a:spcPts val="0"/>
              </a:spcBef>
              <a:buNone/>
              <a:defRPr lang="en-US" sz="2800" kern="1200" spc="-5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32649" rtl="0" eaLnBrk="1" fontAlgn="auto" latinLnBrk="0" hangingPunct="1">
              <a:lnSpc>
                <a:spcPct val="90000"/>
              </a:lnSpc>
              <a:spcBef>
                <a:spcPts val="0"/>
              </a:spcBef>
              <a:spcAft>
                <a:spcPts val="0"/>
              </a:spcAft>
              <a:buClrTx/>
              <a:buSzPct val="90000"/>
              <a:buFont typeface="Arial" pitchFamily="34" charset="0"/>
              <a:buNone/>
              <a:tabLst/>
            </a:pPr>
            <a:r>
              <a:rPr lang="en-US" dirty="0" smtClean="0"/>
              <a:t>Speaker Name</a:t>
            </a:r>
          </a:p>
        </p:txBody>
      </p:sp>
      <p:sp>
        <p:nvSpPr>
          <p:cNvPr id="7" name="Title 1"/>
          <p:cNvSpPr>
            <a:spLocks noGrp="1"/>
          </p:cNvSpPr>
          <p:nvPr>
            <p:ph type="title"/>
          </p:nvPr>
        </p:nvSpPr>
        <p:spPr>
          <a:xfrm>
            <a:off x="274667" y="2117165"/>
            <a:ext cx="11885618" cy="1837298"/>
          </a:xfrm>
          <a:prstGeom prst="rect">
            <a:avLst/>
          </a:prstGeom>
          <a:noFill/>
        </p:spPr>
        <p:txBody>
          <a:bodyPr lIns="146304" tIns="91440" rIns="146304" bIns="91440" anchor="t" anchorCtr="0"/>
          <a:lstStyle>
            <a:lvl1pPr algn="l" defTabSz="932649" rtl="0" eaLnBrk="1" latinLnBrk="0" hangingPunct="1">
              <a:lnSpc>
                <a:spcPct val="90000"/>
              </a:lnSpc>
              <a:spcBef>
                <a:spcPct val="0"/>
              </a:spcBef>
              <a:buNone/>
              <a:defRPr lang="en-US" sz="5399"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smtClean="0"/>
              <a:t>Presentation title</a:t>
            </a:r>
            <a:endParaRPr lang="en-US" dirty="0"/>
          </a:p>
        </p:txBody>
      </p:sp>
      <p:sp>
        <p:nvSpPr>
          <p:cNvPr id="8" name="Windows 10"/>
          <p:cNvSpPr>
            <a:spLocks noChangeAspect="1" noEditPoints="1"/>
          </p:cNvSpPr>
          <p:nvPr userDrawn="1"/>
        </p:nvSpPr>
        <p:spPr bwMode="auto">
          <a:xfrm>
            <a:off x="502107" y="845527"/>
            <a:ext cx="3914469" cy="731520"/>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88185" y="6162451"/>
            <a:ext cx="1646028" cy="352649"/>
          </a:xfrm>
          <a:prstGeom prst="rect">
            <a:avLst/>
          </a:prstGeom>
        </p:spPr>
      </p:pic>
    </p:spTree>
    <p:extLst>
      <p:ext uri="{BB962C8B-B14F-4D97-AF65-F5344CB8AC3E}">
        <p14:creationId xmlns:p14="http://schemas.microsoft.com/office/powerpoint/2010/main" val="940464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6" y="1212855"/>
            <a:ext cx="11885683"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185" indent="-24129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27" indent="-342891">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44" rtl="0" eaLnBrk="1" latinLnBrk="0" hangingPunct="1">
              <a:spcBef>
                <a:spcPct val="20000"/>
              </a:spcBef>
              <a:spcAft>
                <a:spcPts val="816"/>
              </a:spcAft>
              <a:buFont typeface="Arial" pitchFamily="34" charset="0"/>
              <a:buNone/>
            </a:pPr>
            <a:r>
              <a:rPr lang="en-US"/>
              <a:t>Edit Master text styles</a:t>
            </a:r>
          </a:p>
          <a:p>
            <a:pPr marL="0" lvl="1" indent="0" algn="l" defTabSz="914144" rtl="0" eaLnBrk="1" latinLnBrk="0" hangingPunct="1">
              <a:spcBef>
                <a:spcPct val="20000"/>
              </a:spcBef>
              <a:spcAft>
                <a:spcPts val="816"/>
              </a:spcAft>
              <a:buFont typeface="Arial" pitchFamily="34" charset="0"/>
              <a:buNone/>
            </a:pPr>
            <a:r>
              <a:rPr lang="en-US"/>
              <a:t>Second level</a:t>
            </a:r>
          </a:p>
          <a:p>
            <a:pPr marL="0" lvl="2" indent="0" algn="l" defTabSz="914144"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5783263"/>
            <a:ext cx="9140931" cy="902608"/>
          </a:xfrm>
          <a:prstGeom prst="rect">
            <a:avLst/>
          </a:prstGeo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667" y="2117165"/>
            <a:ext cx="11885618" cy="1837298"/>
          </a:xfrm>
          <a:prstGeom prst="rect">
            <a:avLst/>
          </a:prstGeom>
          <a:noFill/>
        </p:spPr>
        <p:txBody>
          <a:bodyPr lIns="146304" tIns="91440" rIns="146304" bIns="91440" anchor="t" anchorCtr="0"/>
          <a:lstStyle>
            <a:lvl1pPr>
              <a:defRPr sz="5399" spc="-100" baseline="0">
                <a:gradFill>
                  <a:gsLst>
                    <a:gs pos="3333">
                      <a:schemeClr val="tx1"/>
                    </a:gs>
                    <a:gs pos="39000">
                      <a:schemeClr val="tx1"/>
                    </a:gs>
                  </a:gsLst>
                  <a:lin ang="5400000" scaled="0"/>
                </a:gradFill>
                <a:latin typeface="Segoe UI Semibold" panose="020B0702040204020203" pitchFamily="34" charset="0"/>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1675" y="6103269"/>
            <a:ext cx="1639652"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668" y="307621"/>
            <a:ext cx="3655546" cy="572464"/>
          </a:xfrm>
          <a:prstGeom prst="rect">
            <a:avLst/>
          </a:prstGeom>
        </p:spPr>
        <p:txBody>
          <a:bodyPr lIns="182880" tIns="146304" rIns="182880" bIns="146304"/>
          <a:lstStyle>
            <a:lvl1pPr marL="0" indent="0">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9066666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3" cy="2135969"/>
          </a:xfrm>
          <a:prstGeom prst="rect">
            <a:avLst/>
          </a:prstGeom>
        </p:spPr>
        <p:txBody>
          <a:bodyPr>
            <a:spAutoFit/>
          </a:bodyPr>
          <a:lstStyle>
            <a:lvl1pPr>
              <a:defRPr>
                <a:latin typeface="+mn-lt"/>
              </a:defRPr>
            </a:lvl1pPr>
            <a:lvl3pPr>
              <a:defRPr sz="2400">
                <a:latin typeface="+mn-lt"/>
              </a:defRPr>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a:xfrm>
            <a:off x="274604" y="295275"/>
            <a:ext cx="11888047" cy="917575"/>
          </a:xfrm>
          <a:prstGeom prst="rect">
            <a:avLst/>
          </a:prstGeom>
        </p:spPr>
        <p:txBody>
          <a:bodyPr/>
          <a:lstStyle>
            <a:lvl1pPr>
              <a:defRPr baseline="0">
                <a:latin typeface="Segoe UI Semibold" panose="020B0702040204020203" pitchFamily="34" charset="0"/>
              </a:defRPr>
            </a:lvl1pPr>
          </a:lstStyle>
          <a:p>
            <a:r>
              <a:rPr lang="en-US" dirty="0" smtClean="0"/>
              <a:t>Presentation title</a:t>
            </a:r>
            <a:endParaRPr lang="en-US" dirty="0"/>
          </a:p>
        </p:txBody>
      </p:sp>
    </p:spTree>
    <p:extLst>
      <p:ext uri="{BB962C8B-B14F-4D97-AF65-F5344CB8AC3E}">
        <p14:creationId xmlns:p14="http://schemas.microsoft.com/office/powerpoint/2010/main" val="191493345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1263"/>
            <a:ext cx="11885683" cy="2135969"/>
          </a:xfrm>
          <a:prstGeom prst="rect">
            <a:avLst/>
          </a:prstGeom>
        </p:spPr>
        <p:txBody>
          <a:bodyPr>
            <a:spAutoFit/>
          </a:bodyPr>
          <a:lstStyle>
            <a:lvl1pPr marL="228577" indent="-228577">
              <a:buClr>
                <a:srgbClr val="00B0F0"/>
              </a:buClr>
              <a:buSzPct val="75000"/>
              <a:buFont typeface="Segoe UI" panose="020B0502040204020203" pitchFamily="34" charset="0"/>
              <a:buChar char="•"/>
              <a:defRPr sz="3600">
                <a:solidFill>
                  <a:schemeClr val="bg1">
                    <a:lumMod val="60000"/>
                    <a:lumOff val="40000"/>
                  </a:schemeClr>
                </a:solidFill>
                <a:latin typeface="+mn-lt"/>
              </a:defRPr>
            </a:lvl1pPr>
            <a:lvl2pPr marL="342866" indent="0">
              <a:buClr>
                <a:srgbClr val="0070C0"/>
              </a:buClr>
              <a:buFontTx/>
              <a:buNone/>
              <a:defRPr>
                <a:solidFill>
                  <a:schemeClr val="bg1">
                    <a:lumMod val="60000"/>
                    <a:lumOff val="40000"/>
                  </a:schemeClr>
                </a:solidFill>
              </a:defRPr>
            </a:lvl2pPr>
            <a:lvl3pPr marL="571443" indent="0">
              <a:buFontTx/>
              <a:buNone/>
              <a:defRPr sz="2400">
                <a:solidFill>
                  <a:srgbClr val="00B0F0"/>
                </a:solidFill>
                <a:latin typeface="+mn-lt"/>
              </a:defRPr>
            </a:lvl3pPr>
            <a:lvl4pPr>
              <a:defRPr sz="2000">
                <a:solidFill>
                  <a:schemeClr val="bg1">
                    <a:lumMod val="60000"/>
                    <a:lumOff val="40000"/>
                  </a:schemeClr>
                </a:solidFill>
              </a:defRPr>
            </a:lvl4pPr>
            <a:lvl5pPr>
              <a:defRPr sz="2000">
                <a:solidFill>
                  <a:schemeClr val="bg1">
                    <a:lumMod val="60000"/>
                    <a:lumOff val="4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a:xfrm>
            <a:off x="274604" y="295275"/>
            <a:ext cx="11888047" cy="917575"/>
          </a:xfrm>
          <a:prstGeom prst="rect">
            <a:avLst/>
          </a:prstGeom>
        </p:spPr>
        <p:txBody>
          <a:bodyPr/>
          <a:lstStyle>
            <a:lvl1pPr marL="0" indent="0">
              <a:defRPr baseline="0">
                <a:solidFill>
                  <a:srgbClr val="0070C0"/>
                </a:solidFill>
                <a:latin typeface="Segoe UI Semibold" panose="020B0702040204020203" pitchFamily="34" charset="0"/>
              </a:defRPr>
            </a:lvl1pPr>
          </a:lstStyle>
          <a:p>
            <a:r>
              <a:rPr lang="en-US" dirty="0" smtClean="0"/>
              <a:t>Presentation title</a:t>
            </a:r>
            <a:endParaRPr lang="en-US" dirty="0"/>
          </a:p>
        </p:txBody>
      </p:sp>
    </p:spTree>
    <p:extLst>
      <p:ext uri="{BB962C8B-B14F-4D97-AF65-F5344CB8AC3E}">
        <p14:creationId xmlns:p14="http://schemas.microsoft.com/office/powerpoint/2010/main" val="126247774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tx1"/>
        </a:solid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04" y="295274"/>
            <a:ext cx="6019030" cy="1449388"/>
          </a:xfrm>
          <a:prstGeom prst="rect">
            <a:avLst/>
          </a:prstGeom>
        </p:spPr>
        <p:txBody>
          <a:bodyPr/>
          <a:lstStyle>
            <a:lvl1pPr>
              <a:defRPr baseline="0">
                <a:solidFill>
                  <a:srgbClr val="0070C0"/>
                </a:solidFill>
                <a:latin typeface="Segoe UI Semibold" panose="020B0702040204020203" pitchFamily="34" charset="0"/>
              </a:defRPr>
            </a:lvl1pPr>
          </a:lstStyle>
          <a:p>
            <a:r>
              <a:rPr lang="en-US" dirty="0" smtClean="0"/>
              <a:t>Presentation title</a:t>
            </a:r>
            <a:br>
              <a:rPr lang="en-US" dirty="0" smtClean="0"/>
            </a:br>
            <a:r>
              <a:rPr lang="en-US" dirty="0" smtClean="0"/>
              <a:t>Presentation title</a:t>
            </a:r>
            <a:endParaRPr lang="en-US" dirty="0"/>
          </a:p>
        </p:txBody>
      </p:sp>
      <p:sp>
        <p:nvSpPr>
          <p:cNvPr id="2" name="Rectangle 1"/>
          <p:cNvSpPr/>
          <p:nvPr userDrawn="1"/>
        </p:nvSpPr>
        <p:spPr bwMode="auto">
          <a:xfrm>
            <a:off x="5607921" y="1"/>
            <a:ext cx="6826967" cy="69945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3"/>
          <p:cNvSpPr>
            <a:spLocks noGrp="1"/>
          </p:cNvSpPr>
          <p:nvPr>
            <p:ph type="body" sz="quarter" idx="10"/>
          </p:nvPr>
        </p:nvSpPr>
        <p:spPr>
          <a:xfrm>
            <a:off x="274604" y="1744662"/>
            <a:ext cx="5333317" cy="2579168"/>
          </a:xfrm>
          <a:prstGeom prst="rect">
            <a:avLst/>
          </a:prstGeom>
        </p:spPr>
        <p:txBody>
          <a:bodyPr wrap="square">
            <a:spAutoFit/>
          </a:bodyPr>
          <a:lstStyle>
            <a:lvl1pPr marL="228577" indent="-228577">
              <a:buClr>
                <a:schemeClr val="bg2">
                  <a:lumMod val="20000"/>
                  <a:lumOff val="80000"/>
                </a:schemeClr>
              </a:buClr>
              <a:buSzPct val="75000"/>
              <a:buFont typeface="Segoe UI" panose="020B0502040204020203" pitchFamily="34" charset="0"/>
              <a:buChar char="•"/>
              <a:defRPr sz="3600">
                <a:solidFill>
                  <a:schemeClr val="bg1">
                    <a:lumMod val="60000"/>
                    <a:lumOff val="40000"/>
                  </a:schemeClr>
                </a:solidFill>
                <a:latin typeface="+mn-lt"/>
              </a:defRPr>
            </a:lvl1pPr>
            <a:lvl2pPr marL="342866" indent="0">
              <a:buClr>
                <a:srgbClr val="0070C0"/>
              </a:buClr>
              <a:buFontTx/>
              <a:buNone/>
              <a:defRPr>
                <a:solidFill>
                  <a:schemeClr val="bg1">
                    <a:lumMod val="60000"/>
                    <a:lumOff val="40000"/>
                  </a:schemeClr>
                </a:solidFill>
              </a:defRPr>
            </a:lvl2pPr>
            <a:lvl3pPr marL="571443" indent="0">
              <a:buFontTx/>
              <a:buNone/>
              <a:defRPr sz="2400">
                <a:solidFill>
                  <a:schemeClr val="bg2">
                    <a:lumMod val="20000"/>
                    <a:lumOff val="80000"/>
                  </a:schemeClr>
                </a:solidFill>
                <a:latin typeface="Segoe UI Semibold" panose="020B0702040204020203" pitchFamily="34" charset="0"/>
              </a:defRPr>
            </a:lvl3pPr>
            <a:lvl4pPr>
              <a:defRPr sz="2000">
                <a:solidFill>
                  <a:schemeClr val="bg1">
                    <a:lumMod val="60000"/>
                    <a:lumOff val="40000"/>
                  </a:schemeClr>
                </a:solidFill>
              </a:defRPr>
            </a:lvl4pPr>
            <a:lvl5pPr>
              <a:defRPr sz="2000">
                <a:solidFill>
                  <a:schemeClr val="bg1">
                    <a:lumMod val="60000"/>
                    <a:lumOff val="4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2268641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tx1"/>
        </a:solid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04" y="295274"/>
            <a:ext cx="11961871" cy="839788"/>
          </a:xfrm>
          <a:prstGeom prst="rect">
            <a:avLst/>
          </a:prstGeom>
        </p:spPr>
        <p:txBody>
          <a:bodyPr/>
          <a:lstStyle>
            <a:lvl1pPr>
              <a:defRPr baseline="0">
                <a:solidFill>
                  <a:srgbClr val="0070C0"/>
                </a:solidFill>
                <a:latin typeface="Segoe UI Semibold" panose="020B0702040204020203" pitchFamily="34" charset="0"/>
              </a:defRPr>
            </a:lvl1pPr>
          </a:lstStyle>
          <a:p>
            <a:r>
              <a:rPr lang="en-US" dirty="0" smtClean="0"/>
              <a:t>Presentation title Presentation title</a:t>
            </a:r>
            <a:endParaRPr lang="en-US" dirty="0"/>
          </a:p>
        </p:txBody>
      </p:sp>
      <p:sp>
        <p:nvSpPr>
          <p:cNvPr id="2" name="Rectangle 1"/>
          <p:cNvSpPr/>
          <p:nvPr userDrawn="1"/>
        </p:nvSpPr>
        <p:spPr bwMode="auto">
          <a:xfrm>
            <a:off x="274605" y="1984453"/>
            <a:ext cx="3884749" cy="480421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1" indent="0" algn="l" defTabSz="93264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FFFF"/>
                </a:solidFill>
                <a:effectLst/>
                <a:uLnTx/>
                <a:uFillTx/>
                <a:latin typeface="Segoe UI"/>
                <a:ea typeface="+mn-ea"/>
                <a:cs typeface="+mn-cs"/>
              </a:rPr>
              <a:t>Second level</a:t>
            </a:r>
          </a:p>
          <a:p>
            <a:pPr marL="0" marR="0" lvl="2" indent="0" algn="l" defTabSz="9326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Third level</a:t>
            </a:r>
          </a:p>
        </p:txBody>
      </p:sp>
      <p:sp>
        <p:nvSpPr>
          <p:cNvPr id="7" name="Rectangle 6"/>
          <p:cNvSpPr/>
          <p:nvPr userDrawn="1"/>
        </p:nvSpPr>
        <p:spPr bwMode="auto">
          <a:xfrm>
            <a:off x="4292861" y="1984454"/>
            <a:ext cx="3884749" cy="479726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1" indent="0" algn="l" defTabSz="93264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FFFF"/>
                </a:solidFill>
                <a:effectLst/>
                <a:uLnTx/>
                <a:uFillTx/>
                <a:latin typeface="Segoe UI"/>
                <a:ea typeface="+mn-ea"/>
                <a:cs typeface="+mn-cs"/>
              </a:rPr>
              <a:t>Second level</a:t>
            </a:r>
          </a:p>
          <a:p>
            <a:pPr marL="0" marR="0" lvl="2" indent="0" algn="l" defTabSz="9326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Third level</a:t>
            </a:r>
          </a:p>
        </p:txBody>
      </p:sp>
      <p:sp>
        <p:nvSpPr>
          <p:cNvPr id="8" name="Rectangle 7"/>
          <p:cNvSpPr/>
          <p:nvPr userDrawn="1"/>
        </p:nvSpPr>
        <p:spPr bwMode="auto">
          <a:xfrm>
            <a:off x="8351727" y="1984453"/>
            <a:ext cx="3884749" cy="480421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1" indent="0" algn="l" defTabSz="93264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FFFF"/>
                </a:solidFill>
                <a:effectLst/>
                <a:uLnTx/>
                <a:uFillTx/>
                <a:latin typeface="Segoe UI"/>
                <a:ea typeface="+mn-ea"/>
                <a:cs typeface="+mn-cs"/>
              </a:rPr>
              <a:t>Second level</a:t>
            </a:r>
          </a:p>
          <a:p>
            <a:pPr marL="0" marR="0" lvl="2" indent="0" algn="l" defTabSz="9326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Third level</a:t>
            </a:r>
          </a:p>
        </p:txBody>
      </p:sp>
      <p:sp>
        <p:nvSpPr>
          <p:cNvPr id="9" name="Text Placeholder 3"/>
          <p:cNvSpPr>
            <a:spLocks noGrp="1"/>
          </p:cNvSpPr>
          <p:nvPr>
            <p:ph type="body" sz="quarter" idx="10"/>
          </p:nvPr>
        </p:nvSpPr>
        <p:spPr>
          <a:xfrm>
            <a:off x="274604" y="1211262"/>
            <a:ext cx="11961871" cy="609600"/>
          </a:xfrm>
          <a:prstGeom prst="rect">
            <a:avLst/>
          </a:prstGeom>
        </p:spPr>
        <p:txBody>
          <a:bodyPr wrap="square">
            <a:spAutoFit/>
          </a:bodyPr>
          <a:lstStyle>
            <a:lvl1pPr marL="228577" indent="-228577">
              <a:buClr>
                <a:schemeClr val="bg2">
                  <a:lumMod val="20000"/>
                  <a:lumOff val="80000"/>
                </a:schemeClr>
              </a:buClr>
              <a:buSzPct val="75000"/>
              <a:buFont typeface="Segoe UI" panose="020B0502040204020203" pitchFamily="34" charset="0"/>
              <a:buChar char="•"/>
              <a:defRPr sz="3600">
                <a:solidFill>
                  <a:schemeClr val="bg1">
                    <a:lumMod val="60000"/>
                    <a:lumOff val="40000"/>
                  </a:schemeClr>
                </a:solidFill>
                <a:latin typeface="+mn-lt"/>
              </a:defRPr>
            </a:lvl1pPr>
            <a:lvl2pPr marL="342866" indent="0">
              <a:buClr>
                <a:srgbClr val="0070C0"/>
              </a:buClr>
              <a:buFontTx/>
              <a:buNone/>
              <a:defRPr>
                <a:solidFill>
                  <a:schemeClr val="bg1">
                    <a:lumMod val="60000"/>
                    <a:lumOff val="40000"/>
                  </a:schemeClr>
                </a:solidFill>
              </a:defRPr>
            </a:lvl2pPr>
            <a:lvl3pPr marL="571443" indent="0">
              <a:buFontTx/>
              <a:buNone/>
              <a:defRPr sz="2400">
                <a:solidFill>
                  <a:schemeClr val="bg2">
                    <a:lumMod val="20000"/>
                    <a:lumOff val="80000"/>
                  </a:schemeClr>
                </a:solidFill>
                <a:latin typeface="Segoe UI Semibold" panose="020B0702040204020203" pitchFamily="34" charset="0"/>
              </a:defRPr>
            </a:lvl3pPr>
            <a:lvl4pPr>
              <a:defRPr sz="2000">
                <a:solidFill>
                  <a:schemeClr val="bg1">
                    <a:lumMod val="60000"/>
                    <a:lumOff val="40000"/>
                  </a:schemeClr>
                </a:solidFill>
              </a:defRPr>
            </a:lvl4pPr>
            <a:lvl5pPr>
              <a:defRPr sz="2000">
                <a:solidFill>
                  <a:schemeClr val="bg1">
                    <a:lumMod val="60000"/>
                    <a:lumOff val="40000"/>
                  </a:schemeClr>
                </a:solidFill>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41235730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_Title and Content">
    <p:bg>
      <p:bgPr>
        <a:solidFill>
          <a:schemeClr val="tx1"/>
        </a:solid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04" y="295274"/>
            <a:ext cx="11961871" cy="839788"/>
          </a:xfrm>
          <a:prstGeom prst="rect">
            <a:avLst/>
          </a:prstGeom>
        </p:spPr>
        <p:txBody>
          <a:bodyPr/>
          <a:lstStyle>
            <a:lvl1pPr>
              <a:defRPr baseline="0">
                <a:solidFill>
                  <a:srgbClr val="0070C0"/>
                </a:solidFill>
                <a:latin typeface="Segoe UI Semibold" panose="020B0702040204020203" pitchFamily="34" charset="0"/>
              </a:defRPr>
            </a:lvl1pPr>
          </a:lstStyle>
          <a:p>
            <a:r>
              <a:rPr lang="en-US" dirty="0" smtClean="0"/>
              <a:t>Presentation title Presentation title</a:t>
            </a:r>
            <a:endParaRPr lang="en-US" dirty="0"/>
          </a:p>
        </p:txBody>
      </p:sp>
      <p:sp>
        <p:nvSpPr>
          <p:cNvPr id="5" name="Text Placeholder 3"/>
          <p:cNvSpPr>
            <a:spLocks noGrp="1"/>
          </p:cNvSpPr>
          <p:nvPr>
            <p:ph type="body" sz="quarter" idx="10"/>
          </p:nvPr>
        </p:nvSpPr>
        <p:spPr>
          <a:xfrm>
            <a:off x="274604" y="1211263"/>
            <a:ext cx="11733301" cy="590931"/>
          </a:xfrm>
          <a:prstGeom prst="rect">
            <a:avLst/>
          </a:prstGeom>
        </p:spPr>
        <p:txBody>
          <a:bodyPr wrap="square">
            <a:spAutoFit/>
          </a:bodyPr>
          <a:lstStyle>
            <a:lvl1pPr marL="228577" indent="-228577">
              <a:buClr>
                <a:schemeClr val="bg2">
                  <a:lumMod val="20000"/>
                  <a:lumOff val="80000"/>
                </a:schemeClr>
              </a:buClr>
              <a:buSzPct val="75000"/>
              <a:buFont typeface="Arial" panose="020B0604020202020204" pitchFamily="34" charset="0"/>
              <a:buChar char="•"/>
              <a:defRPr sz="3600">
                <a:solidFill>
                  <a:schemeClr val="bg1">
                    <a:lumMod val="60000"/>
                    <a:lumOff val="40000"/>
                  </a:schemeClr>
                </a:solidFill>
                <a:latin typeface="+mn-lt"/>
              </a:defRPr>
            </a:lvl1pPr>
            <a:lvl2pPr marL="342866" indent="0">
              <a:buClr>
                <a:srgbClr val="0070C0"/>
              </a:buClr>
              <a:buFontTx/>
              <a:buNone/>
              <a:defRPr>
                <a:solidFill>
                  <a:schemeClr val="bg1">
                    <a:lumMod val="60000"/>
                    <a:lumOff val="40000"/>
                  </a:schemeClr>
                </a:solidFill>
              </a:defRPr>
            </a:lvl2pPr>
            <a:lvl3pPr marL="571443" indent="0">
              <a:buFontTx/>
              <a:buNone/>
              <a:defRPr sz="2400">
                <a:solidFill>
                  <a:srgbClr val="00B0F0"/>
                </a:solidFill>
                <a:latin typeface="Segoe UI Semibold" panose="020B0702040204020203" pitchFamily="34" charset="0"/>
              </a:defRPr>
            </a:lvl3pPr>
            <a:lvl4pPr>
              <a:defRPr sz="2000">
                <a:solidFill>
                  <a:schemeClr val="bg1">
                    <a:lumMod val="60000"/>
                    <a:lumOff val="40000"/>
                  </a:schemeClr>
                </a:solidFill>
              </a:defRPr>
            </a:lvl4pPr>
            <a:lvl5pPr>
              <a:defRPr sz="2000">
                <a:solidFill>
                  <a:schemeClr val="bg1">
                    <a:lumMod val="60000"/>
                    <a:lumOff val="40000"/>
                  </a:schemeClr>
                </a:solidFill>
              </a:defRPr>
            </a:lvl5pPr>
          </a:lstStyle>
          <a:p>
            <a:pPr lvl="0"/>
            <a:r>
              <a:rPr lang="en-US" dirty="0" smtClean="0"/>
              <a:t>Click to edit Master text styles</a:t>
            </a:r>
          </a:p>
        </p:txBody>
      </p:sp>
      <p:sp>
        <p:nvSpPr>
          <p:cNvPr id="2" name="Rectangle 1"/>
          <p:cNvSpPr/>
          <p:nvPr userDrawn="1"/>
        </p:nvSpPr>
        <p:spPr bwMode="auto">
          <a:xfrm>
            <a:off x="274605" y="3116263"/>
            <a:ext cx="3884749" cy="367240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1" indent="0" algn="l" defTabSz="932649"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smtClean="0">
              <a:ln>
                <a:noFill/>
              </a:ln>
              <a:solidFill>
                <a:srgbClr val="FFFFFF"/>
              </a:solidFill>
              <a:effectLst/>
              <a:uLnTx/>
              <a:uFillTx/>
              <a:latin typeface="Segoe UI"/>
              <a:ea typeface="+mn-ea"/>
              <a:cs typeface="+mn-cs"/>
            </a:endParaRPr>
          </a:p>
          <a:p>
            <a:pPr marL="0" marR="0" lvl="1" indent="0" algn="l" defTabSz="932649"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smtClean="0">
              <a:ln>
                <a:noFill/>
              </a:ln>
              <a:solidFill>
                <a:srgbClr val="FFFFFF"/>
              </a:solidFill>
              <a:effectLst/>
              <a:uLnTx/>
              <a:uFillTx/>
              <a:latin typeface="Segoe UI"/>
              <a:ea typeface="+mn-ea"/>
              <a:cs typeface="+mn-cs"/>
            </a:endParaRPr>
          </a:p>
          <a:p>
            <a:pPr marL="0" marR="0" lvl="1" indent="0" algn="l" defTabSz="93264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FFFF"/>
                </a:solidFill>
                <a:effectLst/>
                <a:uLnTx/>
                <a:uFillTx/>
                <a:latin typeface="Segoe UI"/>
                <a:ea typeface="+mn-ea"/>
                <a:cs typeface="+mn-cs"/>
              </a:rPr>
              <a:t>Second level</a:t>
            </a:r>
          </a:p>
          <a:p>
            <a:pPr marL="0" marR="0" lvl="2" indent="0" algn="l" defTabSz="9326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Third level</a:t>
            </a:r>
          </a:p>
        </p:txBody>
      </p:sp>
      <p:sp>
        <p:nvSpPr>
          <p:cNvPr id="7" name="Rectangle 6"/>
          <p:cNvSpPr/>
          <p:nvPr userDrawn="1"/>
        </p:nvSpPr>
        <p:spPr bwMode="auto">
          <a:xfrm>
            <a:off x="4292861" y="3116264"/>
            <a:ext cx="3884749" cy="366545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1" indent="0" algn="l" defTabSz="932649"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smtClean="0">
              <a:ln>
                <a:noFill/>
              </a:ln>
              <a:solidFill>
                <a:srgbClr val="FFFFFF"/>
              </a:solidFill>
              <a:effectLst/>
              <a:uLnTx/>
              <a:uFillTx/>
              <a:latin typeface="Segoe UI"/>
              <a:ea typeface="+mn-ea"/>
              <a:cs typeface="+mn-cs"/>
            </a:endParaRPr>
          </a:p>
          <a:p>
            <a:pPr marL="0" marR="0" lvl="1" indent="0" algn="l" defTabSz="932649"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smtClean="0">
              <a:ln>
                <a:noFill/>
              </a:ln>
              <a:solidFill>
                <a:srgbClr val="FFFFFF"/>
              </a:solidFill>
              <a:effectLst/>
              <a:uLnTx/>
              <a:uFillTx/>
              <a:latin typeface="Segoe UI"/>
              <a:ea typeface="+mn-ea"/>
              <a:cs typeface="+mn-cs"/>
            </a:endParaRPr>
          </a:p>
          <a:p>
            <a:pPr marL="0" marR="0" lvl="1" indent="0" algn="l" defTabSz="93264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FFFF"/>
                </a:solidFill>
                <a:effectLst/>
                <a:uLnTx/>
                <a:uFillTx/>
                <a:latin typeface="Segoe UI"/>
                <a:ea typeface="+mn-ea"/>
                <a:cs typeface="+mn-cs"/>
              </a:rPr>
              <a:t>Second level</a:t>
            </a:r>
          </a:p>
          <a:p>
            <a:pPr marL="0" marR="0" lvl="2" indent="0" algn="l" defTabSz="9326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Third level</a:t>
            </a:r>
          </a:p>
        </p:txBody>
      </p:sp>
      <p:sp>
        <p:nvSpPr>
          <p:cNvPr id="8" name="Rectangle 7"/>
          <p:cNvSpPr/>
          <p:nvPr userDrawn="1"/>
        </p:nvSpPr>
        <p:spPr bwMode="auto">
          <a:xfrm>
            <a:off x="8351727" y="3116263"/>
            <a:ext cx="3884749" cy="367240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1" indent="0" algn="l" defTabSz="932649"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smtClean="0">
              <a:ln>
                <a:noFill/>
              </a:ln>
              <a:solidFill>
                <a:srgbClr val="FFFFFF"/>
              </a:solidFill>
              <a:effectLst/>
              <a:uLnTx/>
              <a:uFillTx/>
              <a:latin typeface="Segoe UI"/>
              <a:ea typeface="+mn-ea"/>
              <a:cs typeface="+mn-cs"/>
            </a:endParaRPr>
          </a:p>
          <a:p>
            <a:pPr marL="0" marR="0" lvl="1" indent="0" algn="l" defTabSz="932649"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smtClean="0">
              <a:ln>
                <a:noFill/>
              </a:ln>
              <a:solidFill>
                <a:srgbClr val="FFFFFF"/>
              </a:solidFill>
              <a:effectLst/>
              <a:uLnTx/>
              <a:uFillTx/>
              <a:latin typeface="Segoe UI"/>
              <a:ea typeface="+mn-ea"/>
              <a:cs typeface="+mn-cs"/>
            </a:endParaRPr>
          </a:p>
          <a:p>
            <a:pPr marL="0" marR="0" lvl="1" indent="0" algn="l" defTabSz="93264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FFFF"/>
                </a:solidFill>
                <a:effectLst/>
                <a:uLnTx/>
                <a:uFillTx/>
                <a:latin typeface="Segoe UI"/>
                <a:ea typeface="+mn-ea"/>
                <a:cs typeface="+mn-cs"/>
              </a:rPr>
              <a:t>Second level</a:t>
            </a:r>
          </a:p>
          <a:p>
            <a:pPr marL="0" marR="0" lvl="2" indent="0" algn="l" defTabSz="9326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Third level</a:t>
            </a:r>
          </a:p>
        </p:txBody>
      </p:sp>
      <p:sp>
        <p:nvSpPr>
          <p:cNvPr id="3" name="Oval 2"/>
          <p:cNvSpPr/>
          <p:nvPr userDrawn="1"/>
        </p:nvSpPr>
        <p:spPr bwMode="auto">
          <a:xfrm>
            <a:off x="1302695" y="1897062"/>
            <a:ext cx="1828567" cy="1828800"/>
          </a:xfrm>
          <a:prstGeom prst="ellipse">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p:cNvSpPr/>
          <p:nvPr userDrawn="1"/>
        </p:nvSpPr>
        <p:spPr bwMode="auto">
          <a:xfrm>
            <a:off x="5379350" y="1938097"/>
            <a:ext cx="1828567" cy="1828800"/>
          </a:xfrm>
          <a:prstGeom prst="ellipse">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p:cNvSpPr/>
          <p:nvPr userDrawn="1"/>
        </p:nvSpPr>
        <p:spPr bwMode="auto">
          <a:xfrm>
            <a:off x="9417435" y="1941517"/>
            <a:ext cx="1828567" cy="1828800"/>
          </a:xfrm>
          <a:prstGeom prst="ellipse">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76383890"/>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196" y="1668463"/>
            <a:ext cx="8777090" cy="5029200"/>
          </a:xfrm>
          <a:prstGeom prst="rect">
            <a:avLst/>
          </a:prstGeo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274604" y="295275"/>
            <a:ext cx="11888047" cy="917575"/>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12" y="1668463"/>
            <a:ext cx="2742850" cy="5029200"/>
          </a:xfrm>
          <a:prstGeom prst="rect">
            <a:avLst/>
          </a:prstGeo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075"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589730044"/>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8887" y="2125663"/>
            <a:ext cx="10057115" cy="1828800"/>
          </a:xfrm>
          <a:prstGeom prst="rect">
            <a:avLst/>
          </a:prstGeo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917906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a:xfrm>
            <a:off x="274604" y="295275"/>
            <a:ext cx="11888047" cy="917575"/>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12" y="1668463"/>
            <a:ext cx="2742850" cy="5029200"/>
          </a:xfrm>
          <a:prstGeom prst="rect">
            <a:avLst/>
          </a:prstGeo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075"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3846614005"/>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0" y="3040063"/>
            <a:ext cx="7314270" cy="914400"/>
          </a:xfrm>
          <a:prstGeom prst="rect">
            <a:avLst/>
          </a:prstGeo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075"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04" y="1537563"/>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14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093201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06" y="2307518"/>
            <a:ext cx="1562995"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3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4409" y="2301240"/>
            <a:ext cx="3232492"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a:t>Click icon to add picture</a:t>
            </a:r>
          </a:p>
        </p:txBody>
      </p:sp>
      <p:sp>
        <p:nvSpPr>
          <p:cNvPr id="9" name="Picture Placeholder 12"/>
          <p:cNvSpPr>
            <a:spLocks noGrp="1"/>
          </p:cNvSpPr>
          <p:nvPr>
            <p:ph type="pic" sz="quarter" idx="19"/>
          </p:nvPr>
        </p:nvSpPr>
        <p:spPr>
          <a:xfrm>
            <a:off x="8257068" y="2302035"/>
            <a:ext cx="3903218"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7771" y="2301051"/>
            <a:ext cx="23464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3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a:t>Click icon to add picture</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0" y="3040063"/>
            <a:ext cx="7314270" cy="914400"/>
          </a:xfrm>
          <a:prstGeom prst="rect">
            <a:avLst/>
          </a:prstGeo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075"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06" y="296864"/>
            <a:ext cx="11885682" cy="914400"/>
          </a:xfrm>
          <a:prstGeom prst="rect">
            <a:avLst/>
          </a:prstGeom>
        </p:spPr>
        <p:txBody>
          <a:bodyPr vert="horz" lIns="182880" tIns="146304" rIns="182880" bIns="146304" rtlCol="0" anchor="t">
            <a:noAutofit/>
          </a:bodyPr>
          <a:lstStyle>
            <a:lvl1pPr marL="0" indent="0" algn="l" defTabSz="93264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04" y="1537564"/>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14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96204355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0" y="3040063"/>
            <a:ext cx="7314270" cy="914400"/>
          </a:xfrm>
          <a:prstGeom prst="rect">
            <a:avLst/>
          </a:prstGeo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075"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03" y="1535875"/>
            <a:ext cx="3931418"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a:xfrm>
            <a:off x="274604" y="295275"/>
            <a:ext cx="11888047" cy="917575"/>
          </a:xfrm>
          <a:prstGeom prst="rect">
            <a:avLst/>
          </a:prstGeom>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75497250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1442446"/>
          </a:xfrm>
          <a:prstGeom prst="rect">
            <a:avLst/>
          </a:prstGeo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142" indent="-241276">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384" indent="-342866">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075"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075"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36" lvl="2" indent="-228518" algn="l" defTabSz="914075"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a:xfrm>
            <a:off x="274604" y="295275"/>
            <a:ext cx="11888047" cy="91757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49542550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04" y="295275"/>
            <a:ext cx="11888047" cy="91757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93614226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36320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03" y="2307518"/>
            <a:ext cx="1562995"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142"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Click icon to add picture</a:t>
            </a:r>
            <a:endParaRPr lang="en-US" dirty="0"/>
          </a:p>
        </p:txBody>
      </p:sp>
      <p:sp>
        <p:nvSpPr>
          <p:cNvPr id="8" name="Picture Placeholder 12"/>
          <p:cNvSpPr>
            <a:spLocks noGrp="1"/>
          </p:cNvSpPr>
          <p:nvPr>
            <p:ph type="pic" sz="quarter" idx="18"/>
          </p:nvPr>
        </p:nvSpPr>
        <p:spPr>
          <a:xfrm>
            <a:off x="4744409" y="2301240"/>
            <a:ext cx="3232492"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Click icon to add picture</a:t>
            </a:r>
            <a:endParaRPr lang="en-US" dirty="0"/>
          </a:p>
        </p:txBody>
      </p:sp>
      <p:sp>
        <p:nvSpPr>
          <p:cNvPr id="9" name="Picture Placeholder 12"/>
          <p:cNvSpPr>
            <a:spLocks noGrp="1"/>
          </p:cNvSpPr>
          <p:nvPr>
            <p:ph type="pic" sz="quarter" idx="19"/>
          </p:nvPr>
        </p:nvSpPr>
        <p:spPr>
          <a:xfrm>
            <a:off x="8257068" y="2302035"/>
            <a:ext cx="3903218"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Click icon to add picture</a:t>
            </a:r>
            <a:endParaRPr lang="en-US" dirty="0"/>
          </a:p>
        </p:txBody>
      </p:sp>
      <p:sp>
        <p:nvSpPr>
          <p:cNvPr id="10" name="Picture Placeholder 12"/>
          <p:cNvSpPr>
            <a:spLocks noGrp="1"/>
          </p:cNvSpPr>
          <p:nvPr>
            <p:ph type="pic" sz="quarter" idx="20"/>
          </p:nvPr>
        </p:nvSpPr>
        <p:spPr>
          <a:xfrm>
            <a:off x="2117769" y="2301051"/>
            <a:ext cx="2346470"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142"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Click icon to add picture</a:t>
            </a:r>
            <a:endParaRPr lang="en-US" dirty="0"/>
          </a:p>
        </p:txBody>
      </p:sp>
      <p:sp>
        <p:nvSpPr>
          <p:cNvPr id="2" name="Title 1"/>
          <p:cNvSpPr>
            <a:spLocks noGrp="1"/>
          </p:cNvSpPr>
          <p:nvPr>
            <p:ph type="title" hasCustomPrompt="1"/>
          </p:nvPr>
        </p:nvSpPr>
        <p:spPr>
          <a:xfrm>
            <a:off x="274604" y="295275"/>
            <a:ext cx="11888047" cy="917575"/>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18205674"/>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453" y="2236293"/>
            <a:ext cx="10444463" cy="932293"/>
          </a:xfrm>
        </p:spPr>
        <p:txBody>
          <a:bodyPr anchor="b" anchorCtr="0"/>
          <a:lstStyle>
            <a:lvl1pPr>
              <a:defRPr sz="6730" spc="-153" baseline="0">
                <a:solidFill>
                  <a:schemeClr val="tx1">
                    <a:alpha val="99000"/>
                  </a:schemeClr>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453" y="3494024"/>
            <a:ext cx="10444463" cy="508524"/>
          </a:xfrm>
        </p:spPr>
        <p:txBody>
          <a:bodyPr>
            <a:noAutofit/>
          </a:bodyPr>
          <a:lstStyle>
            <a:lvl1pPr marL="0" indent="0">
              <a:spcBef>
                <a:spcPts val="0"/>
              </a:spcBef>
              <a:buNone/>
              <a:defRPr spc="-71" baseline="0">
                <a:solidFill>
                  <a:schemeClr val="tx2">
                    <a:lumMod val="40000"/>
                    <a:lumOff val="60000"/>
                    <a:alpha val="99000"/>
                  </a:schemeClr>
                </a:solidFill>
                <a:latin typeface="+mj-lt"/>
              </a:defRPr>
            </a:lvl1pPr>
          </a:lstStyle>
          <a:p>
            <a:pPr lvl="0"/>
            <a:r>
              <a:rPr lang="en-US" dirty="0" smtClean="0"/>
              <a:t>Speaker Title</a:t>
            </a:r>
            <a:endParaRPr lang="en-US" dirty="0"/>
          </a:p>
        </p:txBody>
      </p:sp>
      <p:sp>
        <p:nvSpPr>
          <p:cNvPr id="452" name="Rectangle 451"/>
          <p:cNvSpPr/>
          <p:nvPr userDrawn="1"/>
        </p:nvSpPr>
        <p:spPr bwMode="auto">
          <a:xfrm>
            <a:off x="10046785" y="-163736"/>
            <a:ext cx="1865719" cy="1865207"/>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3" name="Rectangle 452"/>
          <p:cNvSpPr/>
          <p:nvPr userDrawn="1"/>
        </p:nvSpPr>
        <p:spPr bwMode="auto">
          <a:xfrm>
            <a:off x="9449508" y="1324427"/>
            <a:ext cx="1194554" cy="119422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4" name="Rectangle 453"/>
          <p:cNvSpPr/>
          <p:nvPr userDrawn="1"/>
        </p:nvSpPr>
        <p:spPr bwMode="auto">
          <a:xfrm>
            <a:off x="9449508" y="-163736"/>
            <a:ext cx="892674" cy="89242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5" name="Rectangle 454"/>
          <p:cNvSpPr/>
          <p:nvPr userDrawn="1"/>
        </p:nvSpPr>
        <p:spPr bwMode="auto">
          <a:xfrm>
            <a:off x="8385031" y="1451390"/>
            <a:ext cx="678865" cy="678679"/>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6" name="Rectangle 455"/>
          <p:cNvSpPr/>
          <p:nvPr userDrawn="1"/>
        </p:nvSpPr>
        <p:spPr bwMode="auto">
          <a:xfrm>
            <a:off x="9449508" y="5868094"/>
            <a:ext cx="1194554" cy="119422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7" name="Rectangle 456"/>
          <p:cNvSpPr/>
          <p:nvPr userDrawn="1"/>
        </p:nvSpPr>
        <p:spPr bwMode="auto">
          <a:xfrm>
            <a:off x="10740353" y="5182576"/>
            <a:ext cx="789535" cy="789319"/>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Rectangle 457"/>
          <p:cNvSpPr/>
          <p:nvPr userDrawn="1"/>
        </p:nvSpPr>
        <p:spPr bwMode="auto">
          <a:xfrm>
            <a:off x="11442915" y="5721978"/>
            <a:ext cx="323106" cy="323017"/>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userDrawn="1"/>
        </p:nvSpPr>
        <p:spPr bwMode="auto">
          <a:xfrm>
            <a:off x="10837334" y="6465208"/>
            <a:ext cx="2408955" cy="2408293"/>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Rectangle 459"/>
          <p:cNvSpPr/>
          <p:nvPr userDrawn="1"/>
        </p:nvSpPr>
        <p:spPr bwMode="auto">
          <a:xfrm>
            <a:off x="695714" y="450912"/>
            <a:ext cx="1280921" cy="128056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Rectangle 460"/>
          <p:cNvSpPr/>
          <p:nvPr userDrawn="1"/>
        </p:nvSpPr>
        <p:spPr bwMode="auto">
          <a:xfrm>
            <a:off x="1904122" y="-163736"/>
            <a:ext cx="523550" cy="523406"/>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userDrawn="1"/>
        </p:nvSpPr>
        <p:spPr bwMode="auto">
          <a:xfrm>
            <a:off x="11987068" y="1258993"/>
            <a:ext cx="249409" cy="249341"/>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userDrawn="1"/>
        </p:nvSpPr>
        <p:spPr bwMode="auto">
          <a:xfrm>
            <a:off x="5942139" y="1956614"/>
            <a:ext cx="892674" cy="892429"/>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Rectangle 463"/>
          <p:cNvSpPr/>
          <p:nvPr userDrawn="1"/>
        </p:nvSpPr>
        <p:spPr bwMode="auto">
          <a:xfrm>
            <a:off x="5073853" y="5517986"/>
            <a:ext cx="615585" cy="615416"/>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Rectangle 464"/>
          <p:cNvSpPr/>
          <p:nvPr userDrawn="1"/>
        </p:nvSpPr>
        <p:spPr bwMode="auto">
          <a:xfrm>
            <a:off x="5743076" y="4775080"/>
            <a:ext cx="1050904" cy="1050615"/>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4156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593" y="3031117"/>
            <a:ext cx="11374084" cy="932293"/>
          </a:xfrm>
        </p:spPr>
        <p:txBody>
          <a:bodyPr anchor="ctr" anchorCtr="0"/>
          <a:lstStyle>
            <a:lvl1pPr>
              <a:defRPr sz="6730" spc="-306"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408384" y="-391055"/>
            <a:ext cx="1865719" cy="1865207"/>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p:cNvSpPr/>
          <p:nvPr userDrawn="1"/>
        </p:nvSpPr>
        <p:spPr bwMode="auto">
          <a:xfrm>
            <a:off x="9811107" y="1097108"/>
            <a:ext cx="1194554" cy="119422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p:cNvSpPr/>
          <p:nvPr userDrawn="1"/>
        </p:nvSpPr>
        <p:spPr bwMode="auto">
          <a:xfrm>
            <a:off x="9811107" y="-391055"/>
            <a:ext cx="892674" cy="89242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p:cNvSpPr/>
          <p:nvPr userDrawn="1"/>
        </p:nvSpPr>
        <p:spPr bwMode="auto">
          <a:xfrm>
            <a:off x="8746630" y="1224071"/>
            <a:ext cx="678865" cy="678679"/>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p:cNvSpPr/>
          <p:nvPr userDrawn="1"/>
        </p:nvSpPr>
        <p:spPr bwMode="auto">
          <a:xfrm>
            <a:off x="9681799" y="5609390"/>
            <a:ext cx="1194554" cy="119422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p:cNvSpPr/>
          <p:nvPr userDrawn="1"/>
        </p:nvSpPr>
        <p:spPr bwMode="auto">
          <a:xfrm>
            <a:off x="10972645" y="4923871"/>
            <a:ext cx="789535" cy="789319"/>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p:cNvSpPr/>
          <p:nvPr userDrawn="1"/>
        </p:nvSpPr>
        <p:spPr bwMode="auto">
          <a:xfrm>
            <a:off x="11675206" y="5463274"/>
            <a:ext cx="323106" cy="323017"/>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p:cNvSpPr/>
          <p:nvPr userDrawn="1"/>
        </p:nvSpPr>
        <p:spPr bwMode="auto">
          <a:xfrm>
            <a:off x="11069625" y="6206504"/>
            <a:ext cx="2408955" cy="2408293"/>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p:cNvSpPr/>
          <p:nvPr userDrawn="1"/>
        </p:nvSpPr>
        <p:spPr bwMode="auto">
          <a:xfrm>
            <a:off x="1533819" y="1137812"/>
            <a:ext cx="1280921" cy="128056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p:cNvSpPr/>
          <p:nvPr userDrawn="1"/>
        </p:nvSpPr>
        <p:spPr bwMode="auto">
          <a:xfrm>
            <a:off x="2742227" y="523164"/>
            <a:ext cx="523550" cy="523406"/>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userDrawn="1"/>
        </p:nvSpPr>
        <p:spPr bwMode="auto">
          <a:xfrm>
            <a:off x="12348667" y="1031674"/>
            <a:ext cx="249409" cy="249341"/>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p:cNvSpPr/>
          <p:nvPr userDrawn="1"/>
        </p:nvSpPr>
        <p:spPr bwMode="auto">
          <a:xfrm>
            <a:off x="11381428" y="1916440"/>
            <a:ext cx="892674" cy="892429"/>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p:cNvSpPr/>
          <p:nvPr userDrawn="1"/>
        </p:nvSpPr>
        <p:spPr bwMode="auto">
          <a:xfrm>
            <a:off x="5073853" y="5517986"/>
            <a:ext cx="615585" cy="615416"/>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p:cNvSpPr/>
          <p:nvPr userDrawn="1"/>
        </p:nvSpPr>
        <p:spPr bwMode="auto">
          <a:xfrm>
            <a:off x="5743076" y="4775080"/>
            <a:ext cx="1050904" cy="1050615"/>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64289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593" y="3115870"/>
            <a:ext cx="11374084" cy="762786"/>
          </a:xfrm>
        </p:spPr>
        <p:txBody>
          <a:bodyPr anchor="ctr" anchorCtr="0"/>
          <a:lstStyle>
            <a:lvl1pPr>
              <a:defRPr sz="5506"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387908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10046785" y="-163736"/>
            <a:ext cx="1865719" cy="1865207"/>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ardrop 8"/>
          <p:cNvSpPr/>
          <p:nvPr userDrawn="1"/>
        </p:nvSpPr>
        <p:spPr bwMode="auto">
          <a:xfrm>
            <a:off x="9449508" y="1324427"/>
            <a:ext cx="1194554" cy="119422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ardrop 9"/>
          <p:cNvSpPr/>
          <p:nvPr userDrawn="1"/>
        </p:nvSpPr>
        <p:spPr bwMode="auto">
          <a:xfrm>
            <a:off x="9449508" y="-163736"/>
            <a:ext cx="892674" cy="89242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ardrop 10"/>
          <p:cNvSpPr/>
          <p:nvPr userDrawn="1"/>
        </p:nvSpPr>
        <p:spPr bwMode="auto">
          <a:xfrm>
            <a:off x="8385031" y="1451390"/>
            <a:ext cx="678865" cy="678679"/>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ardrop 11"/>
          <p:cNvSpPr/>
          <p:nvPr userDrawn="1"/>
        </p:nvSpPr>
        <p:spPr bwMode="auto">
          <a:xfrm>
            <a:off x="9449508" y="5868094"/>
            <a:ext cx="1194554" cy="119422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ardrop 12"/>
          <p:cNvSpPr/>
          <p:nvPr userDrawn="1"/>
        </p:nvSpPr>
        <p:spPr bwMode="auto">
          <a:xfrm>
            <a:off x="10740353" y="5182576"/>
            <a:ext cx="789535" cy="789319"/>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ardrop 13"/>
          <p:cNvSpPr/>
          <p:nvPr userDrawn="1"/>
        </p:nvSpPr>
        <p:spPr bwMode="auto">
          <a:xfrm>
            <a:off x="11442915" y="5721978"/>
            <a:ext cx="323106" cy="323017"/>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ardrop 14"/>
          <p:cNvSpPr/>
          <p:nvPr userDrawn="1"/>
        </p:nvSpPr>
        <p:spPr bwMode="auto">
          <a:xfrm>
            <a:off x="10837334" y="6465208"/>
            <a:ext cx="2408955" cy="2408293"/>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ardrop 15"/>
          <p:cNvSpPr/>
          <p:nvPr userDrawn="1"/>
        </p:nvSpPr>
        <p:spPr bwMode="auto">
          <a:xfrm>
            <a:off x="695714" y="450912"/>
            <a:ext cx="1280921" cy="128056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eardrop 16"/>
          <p:cNvSpPr/>
          <p:nvPr userDrawn="1"/>
        </p:nvSpPr>
        <p:spPr bwMode="auto">
          <a:xfrm>
            <a:off x="1904122" y="-163736"/>
            <a:ext cx="523550" cy="523406"/>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ardrop 17"/>
          <p:cNvSpPr/>
          <p:nvPr userDrawn="1"/>
        </p:nvSpPr>
        <p:spPr bwMode="auto">
          <a:xfrm>
            <a:off x="11987068" y="1258993"/>
            <a:ext cx="249409" cy="249341"/>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ardrop 18"/>
          <p:cNvSpPr/>
          <p:nvPr userDrawn="1"/>
        </p:nvSpPr>
        <p:spPr bwMode="auto">
          <a:xfrm>
            <a:off x="5942139" y="1956614"/>
            <a:ext cx="892674" cy="892429"/>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ardrop 19"/>
          <p:cNvSpPr/>
          <p:nvPr userDrawn="1"/>
        </p:nvSpPr>
        <p:spPr bwMode="auto">
          <a:xfrm>
            <a:off x="5073853" y="5517986"/>
            <a:ext cx="615585" cy="615416"/>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ardrop 20"/>
          <p:cNvSpPr/>
          <p:nvPr userDrawn="1"/>
        </p:nvSpPr>
        <p:spPr bwMode="auto">
          <a:xfrm>
            <a:off x="5743076" y="4775080"/>
            <a:ext cx="1050904" cy="1050615"/>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Subtitle 2"/>
          <p:cNvSpPr>
            <a:spLocks noGrp="1"/>
          </p:cNvSpPr>
          <p:nvPr>
            <p:ph type="subTitle" idx="1"/>
          </p:nvPr>
        </p:nvSpPr>
        <p:spPr>
          <a:xfrm>
            <a:off x="992785" y="4429866"/>
            <a:ext cx="10444462" cy="470856"/>
          </a:xfrm>
        </p:spPr>
        <p:txBody>
          <a:bodyPr>
            <a:noAutofit/>
          </a:bodyPr>
          <a:lstStyle>
            <a:lvl1pPr marL="0" indent="0" algn="l">
              <a:lnSpc>
                <a:spcPct val="90000"/>
              </a:lnSpc>
              <a:spcBef>
                <a:spcPts val="0"/>
              </a:spcBef>
              <a:buNone/>
              <a:defRPr lang="en-US" sz="3672" kern="1200" spc="-71" baseline="0" dirty="0">
                <a:gradFill>
                  <a:gsLst>
                    <a:gs pos="2083">
                      <a:schemeClr val="tx1"/>
                    </a:gs>
                    <a:gs pos="99000">
                      <a:schemeClr val="tx1"/>
                    </a:gs>
                  </a:gsLst>
                  <a:lin ang="5400000" scaled="0"/>
                </a:gradFill>
                <a:latin typeface="+mj-lt"/>
                <a:ea typeface="+mn-ea"/>
                <a:cs typeface="+mn-cs"/>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pPr marL="0" marR="0" lvl="0" indent="0" algn="l" defTabSz="932466"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6023" y="2794219"/>
            <a:ext cx="10449322"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0" b="0" kern="1200" cap="none" spc="-408"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1974" y="1476623"/>
            <a:ext cx="10444463" cy="932293"/>
          </a:xfrm>
        </p:spPr>
        <p:txBody>
          <a:bodyPr wrap="square" anchor="ctr">
            <a:noAutofit/>
          </a:bodyPr>
          <a:lstStyle>
            <a:lvl1pPr marL="0" indent="0">
              <a:buNone/>
              <a:defRPr sz="6730" spc="-15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217928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6" y="1212850"/>
            <a:ext cx="11885683" cy="2443746"/>
          </a:xfrm>
          <a:prstGeom prst="rect">
            <a:avLst/>
          </a:prstGeom>
        </p:spPr>
        <p:txBody>
          <a:bodyPr/>
          <a:lstStyle>
            <a:lvl1pPr marL="290506" indent="-29050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86" indent="-2809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92" indent="-29050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86" indent="-2285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80" indent="-2285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593" y="1476622"/>
            <a:ext cx="11374084" cy="5284753"/>
          </a:xfrm>
          <a:prstGeom prst="rect">
            <a:avLst/>
          </a:prstGeom>
        </p:spPr>
        <p:txBody>
          <a:bodyPr/>
          <a:lstStyle>
            <a:lvl1pPr marL="289789" indent="-289789">
              <a:buFont typeface="Wingdings" pitchFamily="2" charset="2"/>
              <a:buChar char=""/>
              <a:defRPr sz="4080">
                <a:latin typeface="+mn-lt"/>
              </a:defRPr>
            </a:lvl1pPr>
            <a:lvl2pPr marL="527771" indent="-237983">
              <a:buFont typeface="Wingdings" pitchFamily="2" charset="2"/>
              <a:buChar char=""/>
              <a:defRPr>
                <a:latin typeface="+mn-lt"/>
              </a:defRPr>
            </a:lvl2pPr>
            <a:lvl3pPr marL="756040" indent="-228269">
              <a:buFont typeface="Wingdings" pitchFamily="2" charset="2"/>
              <a:buChar char=""/>
              <a:tabLst/>
              <a:defRPr>
                <a:latin typeface="+mn-lt"/>
              </a:defRPr>
            </a:lvl3pPr>
            <a:lvl4pPr marL="932504" indent="-176463">
              <a:buFont typeface="Wingdings" pitchFamily="2" charset="2"/>
              <a:buChar char=""/>
              <a:defRPr>
                <a:latin typeface="+mn-lt"/>
              </a:defRPr>
            </a:lvl4pPr>
            <a:lvl5pPr marL="1108967" indent="-176463">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427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593" y="1476622"/>
            <a:ext cx="11374084"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6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7302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593" y="1476622"/>
            <a:ext cx="11374084"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6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3164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1211" y="1476622"/>
            <a:ext cx="5503872" cy="5284752"/>
          </a:xfrm>
        </p:spPr>
        <p:txBody>
          <a:bodyPr>
            <a:noAutofit/>
          </a:bodyPr>
          <a:lstStyle>
            <a:lvl1pPr marL="297883" indent="-297883">
              <a:spcBef>
                <a:spcPts val="1224"/>
              </a:spcBef>
              <a:buClr>
                <a:schemeClr val="tx1"/>
              </a:buClr>
              <a:buFont typeface="Wingdings" pitchFamily="2" charset="2"/>
              <a:buChar char=""/>
              <a:defRPr>
                <a:solidFill>
                  <a:schemeClr val="bg1">
                    <a:lumMod val="75000"/>
                    <a:lumOff val="25000"/>
                  </a:schemeClr>
                </a:solidFill>
              </a:defRPr>
            </a:lvl1pPr>
            <a:lvl2pPr marL="531009" indent="-233126">
              <a:defRPr sz="2040">
                <a:solidFill>
                  <a:schemeClr val="bg1">
                    <a:lumMod val="75000"/>
                    <a:lumOff val="25000"/>
                  </a:schemeClr>
                </a:solidFill>
              </a:defRPr>
            </a:lvl2pPr>
            <a:lvl3pPr marL="699377" indent="-168368">
              <a:tabLst/>
              <a:defRPr sz="2040">
                <a:solidFill>
                  <a:schemeClr val="bg1">
                    <a:lumMod val="75000"/>
                    <a:lumOff val="25000"/>
                  </a:schemeClr>
                </a:solidFill>
              </a:defRPr>
            </a:lvl3pPr>
            <a:lvl4pPr marL="880698" indent="-181320">
              <a:defRPr>
                <a:solidFill>
                  <a:schemeClr val="bg1">
                    <a:lumMod val="75000"/>
                    <a:lumOff val="25000"/>
                  </a:schemeClr>
                </a:solidFill>
              </a:defRPr>
            </a:lvl4pPr>
            <a:lvl5pPr marL="1049066" indent="-168368">
              <a:tabLst/>
              <a:defRPr>
                <a:solidFill>
                  <a:schemeClr val="bg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4663" y="1476622"/>
            <a:ext cx="5503872" cy="5284752"/>
          </a:xfrm>
        </p:spPr>
        <p:txBody>
          <a:bodyPr>
            <a:noAutofit/>
          </a:bodyPr>
          <a:lstStyle>
            <a:lvl1pPr marL="346451" indent="-346451">
              <a:spcBef>
                <a:spcPts val="1224"/>
              </a:spcBef>
              <a:buFont typeface="Wingdings" pitchFamily="2" charset="2"/>
              <a:buChar char=""/>
              <a:defRPr lang="en-US" sz="3672" kern="1200" spc="-71" baseline="0" dirty="0" smtClean="0">
                <a:solidFill>
                  <a:schemeClr val="bg1">
                    <a:lumMod val="75000"/>
                    <a:lumOff val="25000"/>
                  </a:schemeClr>
                </a:solidFill>
                <a:latin typeface="+mj-lt"/>
                <a:ea typeface="+mn-ea"/>
                <a:cs typeface="+mn-cs"/>
              </a:defRPr>
            </a:lvl1pPr>
            <a:lvl2pPr marL="647572" indent="-349689">
              <a:defRPr lang="en-US" sz="2040" kern="1200" spc="0" baseline="0" dirty="0" smtClean="0">
                <a:solidFill>
                  <a:schemeClr val="bg1">
                    <a:lumMod val="75000"/>
                    <a:lumOff val="25000"/>
                  </a:schemeClr>
                </a:solidFill>
                <a:latin typeface="+mn-lt"/>
                <a:ea typeface="+mn-ea"/>
                <a:cs typeface="+mn-cs"/>
              </a:defRPr>
            </a:lvl2pPr>
            <a:lvl3pPr marL="880698" indent="-349689">
              <a:defRPr lang="en-US" sz="2040" kern="1200" spc="0" baseline="0" dirty="0" smtClean="0">
                <a:solidFill>
                  <a:schemeClr val="bg1">
                    <a:lumMod val="75000"/>
                    <a:lumOff val="25000"/>
                  </a:schemeClr>
                </a:solidFill>
                <a:latin typeface="+mn-lt"/>
                <a:ea typeface="+mn-ea"/>
                <a:cs typeface="+mn-cs"/>
              </a:defRPr>
            </a:lvl3pPr>
            <a:lvl4pPr marL="1049066" indent="-349689">
              <a:defRPr lang="en-US" sz="2040" kern="1200" spc="0" baseline="0" dirty="0" smtClean="0">
                <a:solidFill>
                  <a:schemeClr val="bg1">
                    <a:lumMod val="75000"/>
                    <a:lumOff val="25000"/>
                  </a:schemeClr>
                </a:solidFill>
                <a:latin typeface="+mn-lt"/>
                <a:ea typeface="+mn-ea"/>
                <a:cs typeface="+mn-cs"/>
              </a:defRPr>
            </a:lvl4pPr>
            <a:lvl5pPr marL="1230386" indent="-349689">
              <a:defRPr lang="en-US" sz="2040" kern="1200" spc="0" baseline="0" dirty="0">
                <a:solidFill>
                  <a:schemeClr val="bg1">
                    <a:lumMod val="75000"/>
                    <a:lumOff val="25000"/>
                  </a:schemeClr>
                </a:solidFill>
                <a:latin typeface="+mn-lt"/>
                <a:ea typeface="+mn-ea"/>
                <a:cs typeface="+mn-cs"/>
              </a:defRPr>
            </a:lvl5pPr>
          </a:lstStyle>
          <a:p>
            <a:pPr marL="297883" marR="0" lvl="0"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297883" marR="0" lvl="1"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Second level</a:t>
            </a:r>
          </a:p>
          <a:p>
            <a:pPr marL="297883" marR="0" lvl="2"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Third level</a:t>
            </a:r>
          </a:p>
          <a:p>
            <a:pPr marL="297883" marR="0" lvl="3"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Fourth level</a:t>
            </a:r>
          </a:p>
          <a:p>
            <a:pPr marL="297883" marR="0" lvl="4"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195208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31211" y="1476622"/>
            <a:ext cx="5503872" cy="5284752"/>
          </a:xfrm>
        </p:spPr>
        <p:txBody>
          <a:bodyPr/>
          <a:lstStyle>
            <a:lvl1pPr marL="0" indent="0">
              <a:spcBef>
                <a:spcPts val="1224"/>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798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404663" y="1476622"/>
            <a:ext cx="5503872" cy="5284752"/>
          </a:xfrm>
        </p:spPr>
        <p:txBody>
          <a:bodyPr/>
          <a:lstStyle>
            <a:lvl1pPr marL="0" indent="0">
              <a:spcBef>
                <a:spcPts val="1224"/>
              </a:spcBef>
              <a:buNone/>
              <a:defRPr lang="en-US" sz="4080" kern="1200" spc="-71" baseline="0" dirty="0" smtClean="0">
                <a:solidFill>
                  <a:schemeClr val="bg1">
                    <a:lumMod val="75000"/>
                    <a:lumOff val="25000"/>
                  </a:schemeClr>
                </a:solidFill>
                <a:latin typeface="+mn-lt"/>
                <a:ea typeface="+mn-ea"/>
                <a:cs typeface="+mn-cs"/>
              </a:defRPr>
            </a:lvl1pPr>
            <a:lvl2pPr marL="3238"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2pPr>
            <a:lvl3pPr marL="237983"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3pPr>
            <a:lvl4pPr marL="469489"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4pPr>
            <a:lvl5pPr marL="700997"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solidFill>
                  <a:schemeClr val="bg1">
                    <a:lumMod val="75000"/>
                    <a:lumOff val="25000"/>
                  </a:schemeClr>
                </a:solidFill>
                <a:latin typeface="+mn-lt"/>
                <a:ea typeface="+mn-ea"/>
                <a:cs typeface="+mn-cs"/>
              </a:defRPr>
            </a:lvl5pPr>
          </a:lstStyle>
          <a:p>
            <a:pPr marL="0" marR="0" lvl="0"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30205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00030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852231"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852231"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2" name="Text Placeholder 8"/>
          <p:cNvSpPr>
            <a:spLocks noGrp="1"/>
          </p:cNvSpPr>
          <p:nvPr>
            <p:ph type="body" sz="quarter" idx="13"/>
          </p:nvPr>
        </p:nvSpPr>
        <p:spPr>
          <a:xfrm>
            <a:off x="7685479"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685479"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2022130"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2022130"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90720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6265302"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6265302"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3435201"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3435201"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0" name="Text Placeholder 8"/>
          <p:cNvSpPr>
            <a:spLocks noGrp="1"/>
          </p:cNvSpPr>
          <p:nvPr>
            <p:ph type="body" sz="quarter" idx="17"/>
          </p:nvPr>
        </p:nvSpPr>
        <p:spPr>
          <a:xfrm>
            <a:off x="6265302"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6265302"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9" name="Text Placeholder 8"/>
          <p:cNvSpPr>
            <a:spLocks noGrp="1"/>
          </p:cNvSpPr>
          <p:nvPr>
            <p:ph type="body" sz="quarter" idx="21"/>
          </p:nvPr>
        </p:nvSpPr>
        <p:spPr>
          <a:xfrm>
            <a:off x="3435201"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3435201"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134334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852231"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852231"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2" name="Text Placeholder 8"/>
          <p:cNvSpPr>
            <a:spLocks noGrp="1"/>
          </p:cNvSpPr>
          <p:nvPr>
            <p:ph type="body" sz="quarter" idx="13"/>
          </p:nvPr>
        </p:nvSpPr>
        <p:spPr>
          <a:xfrm>
            <a:off x="7685479"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685479"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2022130"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2022130"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0" name="Text Placeholder 8"/>
          <p:cNvSpPr>
            <a:spLocks noGrp="1"/>
          </p:cNvSpPr>
          <p:nvPr>
            <p:ph type="body" sz="quarter" idx="17"/>
          </p:nvPr>
        </p:nvSpPr>
        <p:spPr>
          <a:xfrm>
            <a:off x="4852231"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4852231"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7" name="Text Placeholder 8"/>
          <p:cNvSpPr>
            <a:spLocks noGrp="1"/>
          </p:cNvSpPr>
          <p:nvPr>
            <p:ph type="body" sz="quarter" idx="19"/>
          </p:nvPr>
        </p:nvSpPr>
        <p:spPr>
          <a:xfrm>
            <a:off x="7685479"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8" name="Text Placeholder 8"/>
          <p:cNvSpPr>
            <a:spLocks noGrp="1"/>
          </p:cNvSpPr>
          <p:nvPr>
            <p:ph type="body" sz="quarter" idx="20"/>
          </p:nvPr>
        </p:nvSpPr>
        <p:spPr>
          <a:xfrm>
            <a:off x="7685479"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9" name="Text Placeholder 8"/>
          <p:cNvSpPr>
            <a:spLocks noGrp="1"/>
          </p:cNvSpPr>
          <p:nvPr>
            <p:ph type="body" sz="quarter" idx="21"/>
          </p:nvPr>
        </p:nvSpPr>
        <p:spPr>
          <a:xfrm>
            <a:off x="2022130"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2022130"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219692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788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6" y="1212850"/>
            <a:ext cx="11885683" cy="2443746"/>
          </a:xfrm>
          <a:prstGeom prst="rect">
            <a:avLst/>
          </a:prstGeom>
        </p:spPr>
        <p:txBody>
          <a:bodyPr/>
          <a:lstStyle>
            <a:lvl1pPr marL="290506" indent="-29050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86" indent="-2809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92" indent="-29050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86" indent="-2285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80" indent="-2285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1" y="0"/>
            <a:ext cx="12434888" cy="117895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solidFill>
                <a:srgbClr val="FFFFFF">
                  <a:alpha val="99000"/>
                </a:srgbClr>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28782" y="1476622"/>
            <a:ext cx="11377324" cy="5284752"/>
          </a:xfrm>
        </p:spPr>
        <p:txBody>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51"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3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322"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68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14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30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11" y="233153"/>
            <a:ext cx="11377324"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593" y="1476622"/>
            <a:ext cx="11374084" cy="2084319"/>
          </a:xfrm>
          <a:prstGeom prst="rect">
            <a:avLst/>
          </a:prstGeom>
        </p:spPr>
        <p:txBody>
          <a:bodyPr/>
          <a:lstStyle>
            <a:lvl1pPr marL="349689" indent="-34968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096" indent="-29140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04" indent="-29140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629" indent="-2331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755" indent="-2331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52187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5_Section Title Accent Color 1">
    <p:bg>
      <p:bgPr>
        <a:solidFill>
          <a:srgbClr val="021F4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428" y="3220406"/>
            <a:ext cx="5039986" cy="553714"/>
          </a:xfrm>
          <a:noFill/>
        </p:spPr>
        <p:txBody>
          <a:bodyPr lIns="0" tIns="0" rIns="0" bIns="0" anchor="ctr" anchorCtr="0"/>
          <a:lstStyle>
            <a:lvl1pPr algn="r">
              <a:defRPr lang="en-US" sz="3998" b="1" kern="1200" cap="none" spc="-100" baseline="0" dirty="0">
                <a:ln w="3175">
                  <a:noFill/>
                </a:ln>
                <a:solidFill>
                  <a:schemeClr val="tx1"/>
                </a:solidFill>
                <a:effectLst/>
                <a:latin typeface="+mn-lt"/>
                <a:ea typeface="+mn-ea"/>
                <a:cs typeface="+mn-cs"/>
              </a:defRPr>
            </a:lvl1pPr>
          </a:lstStyle>
          <a:p>
            <a:r>
              <a:rPr lang="en-US" dirty="0" smtClean="0"/>
              <a:t>SECTION TITLE</a:t>
            </a:r>
            <a:endParaRPr lang="en-US" dirty="0"/>
          </a:p>
        </p:txBody>
      </p:sp>
    </p:spTree>
    <p:extLst>
      <p:ext uri="{BB962C8B-B14F-4D97-AF65-F5344CB8AC3E}">
        <p14:creationId xmlns:p14="http://schemas.microsoft.com/office/powerpoint/2010/main" val="3753695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cSld name="List with Bullets">
    <p:spTree>
      <p:nvGrpSpPr>
        <p:cNvPr id="1" name=""/>
        <p:cNvGrpSpPr/>
        <p:nvPr/>
      </p:nvGrpSpPr>
      <p:grpSpPr>
        <a:xfrm>
          <a:off x="0" y="0"/>
          <a:ext cx="0" cy="0"/>
          <a:chOff x="0" y="0"/>
          <a:chExt cx="0" cy="0"/>
        </a:xfrm>
      </p:grpSpPr>
      <p:sp>
        <p:nvSpPr>
          <p:cNvPr id="2" name="Title 1"/>
          <p:cNvSpPr>
            <a:spLocks noGrp="1"/>
          </p:cNvSpPr>
          <p:nvPr>
            <p:ph type="title"/>
          </p:nvPr>
        </p:nvSpPr>
        <p:spPr>
          <a:xfrm>
            <a:off x="595443" y="233151"/>
            <a:ext cx="11374084"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17394" y="1970370"/>
            <a:ext cx="11374084" cy="20128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quarter" idx="11"/>
          </p:nvPr>
        </p:nvSpPr>
        <p:spPr>
          <a:xfrm>
            <a:off x="624958" y="1458452"/>
            <a:ext cx="11282721" cy="275095"/>
          </a:xfrm>
        </p:spPr>
        <p:txBody>
          <a:bodyPr/>
          <a:lstStyle>
            <a:lvl1pPr marL="0" indent="0">
              <a:buNone/>
              <a:defRPr sz="1632" b="1" cap="all" baseline="0"/>
            </a:lvl1pPr>
          </a:lstStyle>
          <a:p>
            <a:pPr lvl="0"/>
            <a:r>
              <a:rPr lang="en-US" smtClean="0"/>
              <a:t>Click to edit Master text styles</a:t>
            </a:r>
          </a:p>
        </p:txBody>
      </p:sp>
      <p:sp>
        <p:nvSpPr>
          <p:cNvPr id="8" name="Text Placeholder 8"/>
          <p:cNvSpPr>
            <a:spLocks noGrp="1"/>
          </p:cNvSpPr>
          <p:nvPr>
            <p:ph type="body" sz="quarter" idx="12"/>
          </p:nvPr>
        </p:nvSpPr>
        <p:spPr>
          <a:xfrm>
            <a:off x="613825" y="6199217"/>
            <a:ext cx="5784491" cy="197759"/>
          </a:xfrm>
        </p:spPr>
        <p:txBody>
          <a:bodyPr/>
          <a:lstStyle>
            <a:lvl1pPr marL="0" indent="0">
              <a:buNone/>
              <a:defRPr sz="1428"/>
            </a:lvl1pPr>
          </a:lstStyle>
          <a:p>
            <a:pPr lvl="0"/>
            <a:r>
              <a:rPr lang="en-US" smtClean="0"/>
              <a:t>Click to edit Master text styles</a:t>
            </a:r>
          </a:p>
        </p:txBody>
      </p:sp>
    </p:spTree>
    <p:extLst>
      <p:ext uri="{BB962C8B-B14F-4D97-AF65-F5344CB8AC3E}">
        <p14:creationId xmlns:p14="http://schemas.microsoft.com/office/powerpoint/2010/main" val="1535049408"/>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8782" y="1476622"/>
            <a:ext cx="11377324" cy="5284752"/>
          </a:xfrm>
        </p:spPr>
        <p:txBody>
          <a:bodyPr>
            <a:normAutofit/>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51"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3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322"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68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6223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8782" y="1476622"/>
            <a:ext cx="11377324" cy="5284752"/>
          </a:xfrm>
        </p:spPr>
        <p:txBody>
          <a:bodyPr>
            <a:normAutofit/>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51"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3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322"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68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3063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3" descr="C:\Users\v-junyo\Desktop\WIN12_Marius_Sony_1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3028" r="8333" b="1"/>
          <a:stretch/>
        </p:blipFill>
        <p:spPr bwMode="auto">
          <a:xfrm>
            <a:off x="318" y="16414"/>
            <a:ext cx="12434253" cy="696169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bwMode="auto">
          <a:xfrm>
            <a:off x="767987" y="27171"/>
            <a:ext cx="5081070" cy="6967355"/>
          </a:xfrm>
          <a:prstGeom prst="rect">
            <a:avLst/>
          </a:prstGeom>
          <a:solidFill>
            <a:schemeClr val="bg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1" tIns="46605" rIns="46605" bIns="93211" numCol="1" spcCol="0" rtlCol="0" fromWordArt="0" anchor="b" anchorCtr="0" forceAA="0" compatLnSpc="1">
            <a:prstTxWarp prst="textNoShape">
              <a:avLst/>
            </a:prstTxWarp>
            <a:noAutofit/>
          </a:bodyPr>
          <a:lstStyle/>
          <a:p>
            <a:pPr marL="0" marR="0" lvl="0" indent="0" algn="ctr" defTabSz="931827" rtl="0" eaLnBrk="1" fontAlgn="base" latinLnBrk="0" hangingPunct="1">
              <a:lnSpc>
                <a:spcPct val="100000"/>
              </a:lnSpc>
              <a:spcBef>
                <a:spcPct val="0"/>
              </a:spcBef>
              <a:spcAft>
                <a:spcPct val="0"/>
              </a:spcAft>
              <a:buClrTx/>
              <a:buSzTx/>
              <a:buFontTx/>
              <a:buNone/>
              <a:tabLst/>
              <a:defRPr/>
            </a:pPr>
            <a:endParaRPr kumimoji="0" lang="en-US" sz="1835"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userDrawn="1"/>
        </p:nvSpPr>
        <p:spPr bwMode="auto">
          <a:xfrm>
            <a:off x="768620" y="2654328"/>
            <a:ext cx="5080435" cy="4284784"/>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1" tIns="46605" rIns="46605" bIns="93211" numCol="1" spcCol="0" rtlCol="0" fromWordArt="0" anchor="b" anchorCtr="0" forceAA="0" compatLnSpc="1">
            <a:prstTxWarp prst="textNoShape">
              <a:avLst/>
            </a:prstTxWarp>
            <a:noAutofit/>
          </a:bodyPr>
          <a:lstStyle/>
          <a:p>
            <a:pPr marL="0" marR="0" lvl="0" indent="0" algn="ctr" defTabSz="931827" rtl="0" eaLnBrk="1" fontAlgn="base" latinLnBrk="0" hangingPunct="1">
              <a:lnSpc>
                <a:spcPct val="100000"/>
              </a:lnSpc>
              <a:spcBef>
                <a:spcPct val="0"/>
              </a:spcBef>
              <a:spcAft>
                <a:spcPct val="0"/>
              </a:spcAft>
              <a:buClrTx/>
              <a:buSzTx/>
              <a:buFontTx/>
              <a:buNone/>
              <a:tabLst/>
              <a:defRPr/>
            </a:pPr>
            <a:endParaRPr kumimoji="0" lang="en-US" sz="1835" b="0" i="0" u="none" strike="noStrike" kern="1200" cap="none" spc="-51" normalizeH="0" baseline="0" noProof="0" dirty="0" err="1">
              <a:ln>
                <a:noFill/>
              </a:ln>
              <a:solidFill>
                <a:srgbClr val="68217A"/>
              </a:solidFill>
              <a:effectLst/>
              <a:uLnTx/>
              <a:uFillTx/>
              <a:latin typeface="Segoe UI"/>
              <a:ea typeface="Segoe UI" pitchFamily="34" charset="0"/>
              <a:cs typeface="Segoe UI" pitchFamily="34" charset="0"/>
            </a:endParaRPr>
          </a:p>
        </p:txBody>
      </p:sp>
      <p:sp>
        <p:nvSpPr>
          <p:cNvPr id="12" name="Content Placeholder 11"/>
          <p:cNvSpPr>
            <a:spLocks noGrp="1"/>
          </p:cNvSpPr>
          <p:nvPr>
            <p:ph sz="quarter" idx="10"/>
          </p:nvPr>
        </p:nvSpPr>
        <p:spPr>
          <a:xfrm>
            <a:off x="1125396" y="3045215"/>
            <a:ext cx="4263481" cy="332281"/>
          </a:xfrm>
        </p:spPr>
        <p:txBody>
          <a:bodyPr lIns="0" tIns="0" rIns="0" bIns="0"/>
          <a:lstStyle>
            <a:lvl1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1pPr>
            <a:lvl2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2pPr>
            <a:lvl3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3pPr>
            <a:lvl4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4pPr>
            <a:lvl5pPr marL="0" indent="0" algn="l" defTabSz="913824" rtl="0" eaLnBrk="1" latinLnBrk="0" hangingPunct="1">
              <a:lnSpc>
                <a:spcPct val="90000"/>
              </a:lnSpc>
              <a:spcBef>
                <a:spcPct val="0"/>
              </a:spcBef>
              <a:spcAft>
                <a:spcPts val="1199"/>
              </a:spcAft>
              <a:buNone/>
              <a:defRPr lang="en-US" sz="2399" b="0" kern="1200" cap="none" spc="-100" baseline="0" dirty="0">
                <a:ln w="3175">
                  <a:noFill/>
                </a:ln>
                <a:solidFill>
                  <a:schemeClr val="bg1"/>
                </a:solidFill>
                <a:effectLst/>
                <a:latin typeface="+mn-lt"/>
                <a:ea typeface="+mn-ea"/>
                <a:cs typeface="+mn-cs"/>
              </a:defRPr>
            </a:lvl5pPr>
          </a:lstStyle>
          <a:p>
            <a:pPr lvl="0"/>
            <a:r>
              <a:rPr lang="en-US" dirty="0" smtClean="0"/>
              <a:t>Click to edit Master text styles</a:t>
            </a:r>
          </a:p>
        </p:txBody>
      </p:sp>
      <p:sp>
        <p:nvSpPr>
          <p:cNvPr id="10" name="Title 9"/>
          <p:cNvSpPr>
            <a:spLocks noGrp="1"/>
          </p:cNvSpPr>
          <p:nvPr>
            <p:ph type="title" hasCustomPrompt="1"/>
          </p:nvPr>
        </p:nvSpPr>
        <p:spPr>
          <a:xfrm>
            <a:off x="1002763" y="910971"/>
            <a:ext cx="4768036" cy="1661224"/>
          </a:xfrm>
        </p:spPr>
        <p:txBody>
          <a:bodyPr tIns="0" bIns="0" anchor="b"/>
          <a:lstStyle>
            <a:lvl1pPr marL="0" algn="l" defTabSz="913824" rtl="0" eaLnBrk="1" latinLnBrk="0" hangingPunct="1">
              <a:lnSpc>
                <a:spcPct val="90000"/>
              </a:lnSpc>
              <a:spcBef>
                <a:spcPct val="0"/>
              </a:spcBef>
              <a:buNone/>
              <a:defRPr lang="en-US" sz="3998" b="1" kern="1200" cap="none" spc="-100" baseline="0" dirty="0">
                <a:ln w="3175">
                  <a:noFill/>
                </a:ln>
                <a:solidFill>
                  <a:srgbClr val="009E49"/>
                </a:solidFill>
                <a:effectLst/>
                <a:latin typeface="+mn-lt"/>
                <a:ea typeface="+mn-ea"/>
                <a:cs typeface="+mn-cs"/>
              </a:defRPr>
            </a:lvl1pPr>
          </a:lstStyle>
          <a:p>
            <a:r>
              <a:rPr lang="en-US" dirty="0" smtClean="0"/>
              <a:t>CLICK TO EDIT MASTER TITLE STYLE</a:t>
            </a:r>
            <a:endParaRPr lang="en-US" dirty="0"/>
          </a:p>
        </p:txBody>
      </p:sp>
      <p:sp>
        <p:nvSpPr>
          <p:cNvPr id="6" name="White Frame"/>
          <p:cNvSpPr/>
          <p:nvPr userDrawn="1"/>
        </p:nvSpPr>
        <p:spPr>
          <a:xfrm>
            <a:off x="1" y="1"/>
            <a:ext cx="12434253"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7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36748086"/>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196" y="1668463"/>
            <a:ext cx="8777090" cy="5029200"/>
          </a:xfrm>
        </p:spPr>
        <p:txBody>
          <a:bodyPr wrap="square">
            <a:no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12" y="1668463"/>
            <a:ext cx="2742850" cy="5029200"/>
          </a:xfrm>
        </p:spPr>
        <p:txBody>
          <a:bodyPr>
            <a:noAutofit/>
          </a:bodyPr>
          <a:lstStyle>
            <a:lvl1pPr marL="0" indent="0">
              <a:buNone/>
              <a:defRPr kumimoji="0" lang="en-US" sz="2399"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713"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71567662"/>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174" y="6583631"/>
            <a:ext cx="11886544" cy="112980"/>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8820648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593" y="1476622"/>
            <a:ext cx="11374084" cy="2103974"/>
          </a:xfrm>
          <a:prstGeom prst="rect">
            <a:avLst/>
          </a:prstGeom>
        </p:spPr>
        <p:txBody>
          <a:bodyPr/>
          <a:lstStyle>
            <a:lvl1pPr marL="289789" indent="-289789">
              <a:buFont typeface="Wingdings" pitchFamily="2" charset="2"/>
              <a:buChar char=""/>
              <a:defRPr sz="4080">
                <a:latin typeface="+mn-lt"/>
              </a:defRPr>
            </a:lvl1pPr>
            <a:lvl2pPr marL="527771" indent="-237983">
              <a:buFont typeface="Wingdings" pitchFamily="2" charset="2"/>
              <a:buChar char=""/>
              <a:defRPr>
                <a:latin typeface="+mn-lt"/>
              </a:defRPr>
            </a:lvl2pPr>
            <a:lvl3pPr marL="756040" indent="-228269">
              <a:buFont typeface="Wingdings" pitchFamily="2" charset="2"/>
              <a:buChar char=""/>
              <a:tabLst/>
              <a:defRPr>
                <a:latin typeface="+mn-lt"/>
              </a:defRPr>
            </a:lvl3pPr>
            <a:lvl4pPr marL="932504" indent="-176463">
              <a:buFont typeface="Wingdings" pitchFamily="2" charset="2"/>
              <a:buChar char=""/>
              <a:defRPr>
                <a:latin typeface="+mn-lt"/>
              </a:defRPr>
            </a:lvl4pPr>
            <a:lvl5pPr marL="1108967" indent="-176463">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569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174" y="6583631"/>
            <a:ext cx="11886544" cy="112980"/>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922720643"/>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6137" y="456090"/>
            <a:ext cx="10782613" cy="621580"/>
          </a:xfrm>
        </p:spPr>
        <p:txBody>
          <a:bodyPr/>
          <a:lstStyle>
            <a:lvl1pPr>
              <a:defRPr sz="4488"/>
            </a:lvl1pPr>
          </a:lstStyle>
          <a:p>
            <a:r>
              <a:rPr lang="en-US" smtClean="0"/>
              <a:t>Click to edit Master title style</a:t>
            </a:r>
            <a:endParaRPr lang="en-US" dirty="0"/>
          </a:p>
        </p:txBody>
      </p:sp>
      <p:sp>
        <p:nvSpPr>
          <p:cNvPr id="3" name="Content Placeholder 2"/>
          <p:cNvSpPr>
            <a:spLocks noGrp="1"/>
          </p:cNvSpPr>
          <p:nvPr>
            <p:ph idx="1"/>
          </p:nvPr>
        </p:nvSpPr>
        <p:spPr>
          <a:xfrm>
            <a:off x="835023" y="2077962"/>
            <a:ext cx="10764841" cy="3897471"/>
          </a:xfrm>
        </p:spPr>
        <p:txBody>
          <a:bodyPr>
            <a:normAutofit/>
          </a:bodyPr>
          <a:lstStyle>
            <a:lvl1pPr>
              <a:defRPr sz="2448"/>
            </a:lvl1pPr>
            <a:lvl2pPr>
              <a:defRPr sz="2040"/>
            </a:lvl2pPr>
            <a:lvl3pPr>
              <a:defRPr sz="1836"/>
            </a:lvl3pPr>
            <a:lvl4pPr>
              <a:defRPr sz="1632"/>
            </a:lvl4pPr>
            <a:lvl5pPr>
              <a:defRPr sz="1632"/>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9520590" y="6161630"/>
            <a:ext cx="1370475" cy="372394"/>
          </a:xfrm>
          <a:prstGeom prst="rect">
            <a:avLst/>
          </a:prstGeom>
        </p:spPr>
        <p:txBody>
          <a:bodyPr/>
          <a:lstStyle/>
          <a:p>
            <a:pPr defTabSz="932649"/>
            <a:fld id="{327C18CF-71DE-4145-AF3C-0C2DD1438976}" type="datetimeFigureOut">
              <a:rPr lang="en-US" smtClean="0">
                <a:solidFill>
                  <a:srgbClr val="FFFFFF"/>
                </a:solidFill>
              </a:rPr>
              <a:pPr defTabSz="932649"/>
              <a:t>2/22/2016</a:t>
            </a:fld>
            <a:endParaRPr lang="en-US">
              <a:solidFill>
                <a:srgbClr val="FFFFFF"/>
              </a:solidFill>
            </a:endParaRPr>
          </a:p>
        </p:txBody>
      </p:sp>
      <p:sp>
        <p:nvSpPr>
          <p:cNvPr id="5" name="Footer Placeholder 4"/>
          <p:cNvSpPr>
            <a:spLocks noGrp="1"/>
          </p:cNvSpPr>
          <p:nvPr>
            <p:ph type="ftr" sz="quarter" idx="11"/>
          </p:nvPr>
        </p:nvSpPr>
        <p:spPr>
          <a:xfrm>
            <a:off x="460510" y="6161630"/>
            <a:ext cx="8816532" cy="372394"/>
          </a:xfrm>
          <a:prstGeom prst="rect">
            <a:avLst/>
          </a:prstGeom>
        </p:spPr>
        <p:txBody>
          <a:bodyPr/>
          <a:lstStyle/>
          <a:p>
            <a:pPr defTabSz="932649"/>
            <a:endParaRPr lang="en-US">
              <a:solidFill>
                <a:srgbClr val="FFFFFF"/>
              </a:solidFill>
            </a:endParaRPr>
          </a:p>
        </p:txBody>
      </p:sp>
      <p:sp>
        <p:nvSpPr>
          <p:cNvPr id="6" name="Slide Number Placeholder 5"/>
          <p:cNvSpPr>
            <a:spLocks noGrp="1"/>
          </p:cNvSpPr>
          <p:nvPr>
            <p:ph type="sldNum" sz="quarter" idx="12"/>
          </p:nvPr>
        </p:nvSpPr>
        <p:spPr>
          <a:xfrm>
            <a:off x="10891065" y="6033658"/>
            <a:ext cx="1083315" cy="500366"/>
          </a:xfrm>
          <a:prstGeom prst="rect">
            <a:avLst/>
          </a:prstGeom>
        </p:spPr>
        <p:txBody>
          <a:bodyPr/>
          <a:lstStyle/>
          <a:p>
            <a:pPr defTabSz="932649"/>
            <a:fld id="{5C7BCC06-8093-48A6-B4E0-A5A0DC0075E8}" type="slidenum">
              <a:rPr lang="en-US" smtClean="0">
                <a:solidFill>
                  <a:srgbClr val="FFFFFF"/>
                </a:solidFill>
              </a:rPr>
              <a:pPr defTabSz="932649"/>
              <a:t>‹#›</a:t>
            </a:fld>
            <a:endParaRPr lang="en-US">
              <a:solidFill>
                <a:srgbClr val="FFFFFF"/>
              </a:solidFill>
            </a:endParaRPr>
          </a:p>
        </p:txBody>
      </p:sp>
    </p:spTree>
    <p:extLst>
      <p:ext uri="{BB962C8B-B14F-4D97-AF65-F5344CB8AC3E}">
        <p14:creationId xmlns:p14="http://schemas.microsoft.com/office/powerpoint/2010/main" val="2453541152"/>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694" y="751179"/>
            <a:ext cx="10965500" cy="2748968"/>
          </a:xfrm>
        </p:spPr>
        <p:txBody>
          <a:bodyPr anchor="b" anchorCtr="0">
            <a:noAutofit/>
          </a:bodyPr>
          <a:lstStyle>
            <a:lvl1pPr algn="l">
              <a:defRPr sz="7342">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805" y="3500147"/>
            <a:ext cx="7760347" cy="2283116"/>
          </a:xfrm>
        </p:spPr>
        <p:txBody>
          <a:bodyPr/>
          <a:lstStyle>
            <a:lvl1pPr marL="0" indent="0" algn="l">
              <a:spcBef>
                <a:spcPts val="816"/>
              </a:spcBef>
              <a:buNone/>
              <a:defRPr sz="3807">
                <a:solidFill>
                  <a:schemeClr val="bg1"/>
                </a:solidFill>
                <a:latin typeface="+mj-lt"/>
              </a:defRPr>
            </a:lvl1pPr>
            <a:lvl2pPr marL="466240" indent="0" algn="ctr">
              <a:buNone/>
              <a:defRPr sz="2040"/>
            </a:lvl2pPr>
            <a:lvl3pPr marL="932480" indent="0" algn="ctr">
              <a:buNone/>
              <a:defRPr sz="1904"/>
            </a:lvl3pPr>
            <a:lvl4pPr marL="1398720" indent="0" algn="ctr">
              <a:buNone/>
              <a:defRPr sz="1632"/>
            </a:lvl4pPr>
            <a:lvl5pPr marL="1864959" indent="0" algn="ctr">
              <a:buNone/>
              <a:defRPr sz="1632"/>
            </a:lvl5pPr>
            <a:lvl6pPr marL="2331200" indent="0" algn="ctr">
              <a:buNone/>
              <a:defRPr sz="1632"/>
            </a:lvl6pPr>
            <a:lvl7pPr marL="2797439" indent="0" algn="ctr">
              <a:buNone/>
              <a:defRPr sz="1632"/>
            </a:lvl7pPr>
            <a:lvl8pPr marL="3263680" indent="0" algn="ctr">
              <a:buNone/>
              <a:defRPr sz="1632"/>
            </a:lvl8pPr>
            <a:lvl9pPr marL="3729920" indent="0" algn="ctr">
              <a:buNone/>
              <a:defRPr sz="1632"/>
            </a:lvl9pPr>
          </a:lstStyle>
          <a:p>
            <a:r>
              <a:rPr lang="en-US" dirty="0" smtClean="0"/>
              <a:t>Click to edit subtitle</a:t>
            </a:r>
            <a:endParaRPr lang="en-US" dirty="0"/>
          </a:p>
        </p:txBody>
      </p:sp>
      <p:grpSp>
        <p:nvGrpSpPr>
          <p:cNvPr id="18" name="Group 17"/>
          <p:cNvGrpSpPr/>
          <p:nvPr userDrawn="1"/>
        </p:nvGrpSpPr>
        <p:grpSpPr>
          <a:xfrm>
            <a:off x="9593794" y="5978399"/>
            <a:ext cx="2390135" cy="524130"/>
            <a:chOff x="3484562" y="4392613"/>
            <a:chExt cx="6862764" cy="1504950"/>
          </a:xfrm>
          <a:solidFill>
            <a:schemeClr val="bg1"/>
          </a:solidFill>
        </p:grpSpPr>
        <p:sp>
          <p:nvSpPr>
            <p:cNvPr id="6"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7"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8"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9"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0"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1"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2"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3"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4"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5"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6"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7"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grpSp>
    </p:spTree>
    <p:extLst>
      <p:ext uri="{BB962C8B-B14F-4D97-AF65-F5344CB8AC3E}">
        <p14:creationId xmlns:p14="http://schemas.microsoft.com/office/powerpoint/2010/main" val="3141538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2"/>
                </a:solidFill>
                <a:effectLst/>
              </a:defRPr>
            </a:lvl1pPr>
          </a:lstStyle>
          <a:p>
            <a:r>
              <a:rPr lang="en-US" dirty="0" smtClean="0"/>
              <a:t>Agenda</a:t>
            </a:r>
            <a:endParaRPr lang="en-US" dirty="0"/>
          </a:p>
        </p:txBody>
      </p:sp>
      <p:sp>
        <p:nvSpPr>
          <p:cNvPr id="8" name="Text Placeholder 7"/>
          <p:cNvSpPr>
            <a:spLocks noGrp="1"/>
          </p:cNvSpPr>
          <p:nvPr>
            <p:ph type="body" sz="quarter" idx="10"/>
          </p:nvPr>
        </p:nvSpPr>
        <p:spPr>
          <a:xfrm>
            <a:off x="262298" y="1228901"/>
            <a:ext cx="11918387" cy="5765625"/>
          </a:xfrm>
        </p:spPr>
        <p:txBody>
          <a:bodyPr/>
          <a:lstStyle>
            <a:lvl2pPr marL="466251" indent="-226650">
              <a:buFont typeface="+mj-lt"/>
              <a:buAutoNum type="arabicPeriod"/>
              <a:defRPr/>
            </a:lvl2pPr>
            <a:lvl3pPr marL="705853" indent="-231508">
              <a:defRPr/>
            </a:lvl3pPr>
            <a:lvl4pPr marL="1172105" indent="-231508">
              <a:defRPr/>
            </a:lvl4pPr>
            <a:lvl5pPr marL="1638356" indent="-231508">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91123439"/>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694" y="751179"/>
            <a:ext cx="10965500" cy="2748968"/>
          </a:xfrm>
        </p:spPr>
        <p:txBody>
          <a:bodyPr anchor="b" anchorCtr="0">
            <a:noAutofit/>
          </a:bodyPr>
          <a:lstStyle>
            <a:lvl1pPr algn="l">
              <a:defRPr sz="7342">
                <a:solidFill>
                  <a:schemeClr val="bg1"/>
                </a:solidFill>
              </a:defRPr>
            </a:lvl1pPr>
          </a:lstStyle>
          <a:p>
            <a:r>
              <a:rPr lang="en-US" dirty="0" smtClean="0"/>
              <a:t>Click to edit title</a:t>
            </a:r>
            <a:endParaRPr lang="en-US" dirty="0"/>
          </a:p>
        </p:txBody>
      </p:sp>
      <p:grpSp>
        <p:nvGrpSpPr>
          <p:cNvPr id="18" name="Group 17"/>
          <p:cNvGrpSpPr/>
          <p:nvPr userDrawn="1"/>
        </p:nvGrpSpPr>
        <p:grpSpPr>
          <a:xfrm>
            <a:off x="9593794" y="5978399"/>
            <a:ext cx="2390135" cy="524130"/>
            <a:chOff x="3484562" y="4392613"/>
            <a:chExt cx="6862764" cy="1504950"/>
          </a:xfrm>
          <a:solidFill>
            <a:schemeClr val="bg1"/>
          </a:solidFill>
        </p:grpSpPr>
        <p:sp>
          <p:nvSpPr>
            <p:cNvPr id="6"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7"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8"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9"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0"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1"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2"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3"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4"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5"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6"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7"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grpSp>
      <p:sp>
        <p:nvSpPr>
          <p:cNvPr id="4" name="TextBox 3"/>
          <p:cNvSpPr txBox="1"/>
          <p:nvPr userDrawn="1"/>
        </p:nvSpPr>
        <p:spPr>
          <a:xfrm>
            <a:off x="703284" y="3638683"/>
            <a:ext cx="2940927" cy="1263266"/>
          </a:xfrm>
          <a:prstGeom prst="rect">
            <a:avLst/>
          </a:prstGeom>
          <a:noFill/>
        </p:spPr>
        <p:txBody>
          <a:bodyPr wrap="none" lIns="139873" tIns="111898" rIns="139873" bIns="111898" rtlCol="0">
            <a:spAutoFit/>
          </a:bodyPr>
          <a:lstStyle/>
          <a:p>
            <a:pPr marL="0" marR="0" lvl="0" indent="0" algn="l" defTabSz="932504" rtl="0" eaLnBrk="1" fontAlgn="auto" latinLnBrk="0" hangingPunct="1">
              <a:lnSpc>
                <a:spcPct val="90000"/>
              </a:lnSpc>
              <a:spcBef>
                <a:spcPts val="612"/>
              </a:spcBef>
              <a:spcAft>
                <a:spcPts val="0"/>
              </a:spcAft>
              <a:buClrTx/>
              <a:buSzTx/>
              <a:buFontTx/>
              <a:buNone/>
              <a:tabLst/>
              <a:defRPr/>
            </a:pPr>
            <a:r>
              <a:rPr kumimoji="0" lang="en-US" sz="7342" b="0" i="0" u="none" strike="noStrike" kern="1200" cap="none" spc="0" normalizeH="0" baseline="0" noProof="0" dirty="0" smtClean="0">
                <a:ln>
                  <a:noFill/>
                </a:ln>
                <a:solidFill>
                  <a:prstClr val="white"/>
                </a:solidFill>
                <a:effectLst/>
                <a:uLnTx/>
                <a:uFillTx/>
                <a:latin typeface="Segoe UI Light"/>
                <a:ea typeface="+mn-ea"/>
                <a:cs typeface="+mn-cs"/>
              </a:rPr>
              <a:t>DEMO</a:t>
            </a:r>
          </a:p>
        </p:txBody>
      </p:sp>
      <p:sp>
        <p:nvSpPr>
          <p:cNvPr id="19" name="Content Placeholder 18"/>
          <p:cNvSpPr>
            <a:spLocks noGrp="1"/>
          </p:cNvSpPr>
          <p:nvPr>
            <p:ph sz="quarter" idx="10" hasCustomPrompt="1"/>
          </p:nvPr>
        </p:nvSpPr>
        <p:spPr>
          <a:xfrm>
            <a:off x="10360788" y="6505557"/>
            <a:ext cx="1672557" cy="330297"/>
          </a:xfrm>
        </p:spPr>
        <p:txBody>
          <a:bodyPr/>
          <a:lstStyle>
            <a:lvl1pPr>
              <a:defRPr sz="1632">
                <a:solidFill>
                  <a:schemeClr val="bg2"/>
                </a:solidFill>
                <a:latin typeface="+mn-lt"/>
              </a:defRPr>
            </a:lvl1pPr>
          </a:lstStyle>
          <a:p>
            <a:pPr lvl="0"/>
            <a:r>
              <a:rPr lang="en-US" dirty="0" smtClean="0"/>
              <a:t>0:00</a:t>
            </a:r>
            <a:endParaRPr lang="en-US" dirty="0"/>
          </a:p>
        </p:txBody>
      </p:sp>
    </p:spTree>
    <p:extLst>
      <p:ext uri="{BB962C8B-B14F-4D97-AF65-F5344CB8AC3E}">
        <p14:creationId xmlns:p14="http://schemas.microsoft.com/office/powerpoint/2010/main" val="1275185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Recod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016541" y="3889637"/>
            <a:ext cx="8401808" cy="2547600"/>
          </a:xfrm>
          <a:prstGeom prst="rect">
            <a:avLst/>
          </a:prstGeom>
        </p:spPr>
      </p:pic>
      <p:sp>
        <p:nvSpPr>
          <p:cNvPr id="3" name="Media Placeholder 2"/>
          <p:cNvSpPr>
            <a:spLocks noGrp="1"/>
          </p:cNvSpPr>
          <p:nvPr>
            <p:ph type="media" sz="quarter" idx="10"/>
          </p:nvPr>
        </p:nvSpPr>
        <p:spPr>
          <a:xfrm>
            <a:off x="0" y="1"/>
            <a:ext cx="12434888" cy="6994525"/>
          </a:xfrm>
        </p:spPr>
        <p:txBody>
          <a:bodyPr/>
          <a:lstStyle/>
          <a:p>
            <a:endParaRPr lang="en-US"/>
          </a:p>
        </p:txBody>
      </p:sp>
    </p:spTree>
    <p:extLst>
      <p:ext uri="{BB962C8B-B14F-4D97-AF65-F5344CB8AC3E}">
        <p14:creationId xmlns:p14="http://schemas.microsoft.com/office/powerpoint/2010/main" val="467679903"/>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3" y="3007607"/>
            <a:ext cx="11868843" cy="979314"/>
          </a:xfrm>
        </p:spPr>
        <p:txBody>
          <a:bodyPr anchor="ctr" anchorCtr="0">
            <a:spAutoFit/>
          </a:bodyPr>
          <a:lstStyle>
            <a:lvl1pPr algn="l">
              <a:defRPr sz="5438">
                <a:solidFill>
                  <a:schemeClr val="bg1"/>
                </a:solidFill>
              </a:defRPr>
            </a:lvl1pPr>
          </a:lstStyle>
          <a:p>
            <a:r>
              <a:rPr lang="en-US" dirty="0" smtClean="0"/>
              <a:t>Click to edit title</a:t>
            </a:r>
            <a:endParaRPr lang="en-US" dirty="0"/>
          </a:p>
        </p:txBody>
      </p:sp>
      <p:grpSp>
        <p:nvGrpSpPr>
          <p:cNvPr id="3" name="Group 2"/>
          <p:cNvGrpSpPr/>
          <p:nvPr userDrawn="1"/>
        </p:nvGrpSpPr>
        <p:grpSpPr>
          <a:xfrm>
            <a:off x="9593794" y="5978399"/>
            <a:ext cx="2390135"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grpSp>
    </p:spTree>
    <p:extLst>
      <p:ext uri="{BB962C8B-B14F-4D97-AF65-F5344CB8AC3E}">
        <p14:creationId xmlns:p14="http://schemas.microsoft.com/office/powerpoint/2010/main" val="1947264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2" name="Rectangle 1"/>
          <p:cNvSpPr/>
          <p:nvPr userDrawn="1"/>
        </p:nvSpPr>
        <p:spPr>
          <a:xfrm>
            <a:off x="0" y="0"/>
            <a:ext cx="12434888"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marL="0" marR="0" lvl="0" indent="0" algn="ctr" defTabSz="932504" rtl="0" eaLnBrk="1" fontAlgn="auto" latinLnBrk="0" hangingPunct="1">
              <a:lnSpc>
                <a:spcPct val="90000"/>
              </a:lnSpc>
              <a:spcBef>
                <a:spcPts val="612"/>
              </a:spcBef>
              <a:spcAft>
                <a:spcPts val="0"/>
              </a:spcAft>
              <a:buClrTx/>
              <a:buSzTx/>
              <a:buFontTx/>
              <a:buNone/>
              <a:tabLst/>
              <a:defRPr/>
            </a:pPr>
            <a:endParaRPr kumimoji="0" lang="en-US" sz="2040" b="0" i="0" u="none" strike="noStrike" kern="1200" cap="none" spc="0" normalizeH="0" baseline="0" noProof="0" dirty="0" err="1">
              <a:ln>
                <a:noFill/>
              </a:ln>
              <a:solidFill>
                <a:prstClr val="white"/>
              </a:solidFill>
              <a:effectLst/>
              <a:uLnTx/>
              <a:uFillTx/>
              <a:latin typeface="Segoe UI Light"/>
              <a:ea typeface="+mn-ea"/>
              <a:cs typeface="+mn-cs"/>
            </a:endParaRPr>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62298" y="1228901"/>
            <a:ext cx="12172589" cy="5765625"/>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Tree>
    <p:extLst>
      <p:ext uri="{BB962C8B-B14F-4D97-AF65-F5344CB8AC3E}">
        <p14:creationId xmlns:p14="http://schemas.microsoft.com/office/powerpoint/2010/main" val="1054472612"/>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62298" y="1228901"/>
            <a:ext cx="12172589" cy="5765625"/>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5" name="Rectangle 4"/>
          <p:cNvSpPr/>
          <p:nvPr userDrawn="1"/>
        </p:nvSpPr>
        <p:spPr>
          <a:xfrm>
            <a:off x="0" y="0"/>
            <a:ext cx="284334"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marL="0" marR="0" lvl="0" indent="0" algn="ctr" defTabSz="932504" rtl="0" eaLnBrk="1" fontAlgn="auto" latinLnBrk="0" hangingPunct="1">
              <a:lnSpc>
                <a:spcPct val="90000"/>
              </a:lnSpc>
              <a:spcBef>
                <a:spcPts val="612"/>
              </a:spcBef>
              <a:spcAft>
                <a:spcPts val="0"/>
              </a:spcAft>
              <a:buClrTx/>
              <a:buSzTx/>
              <a:buFontTx/>
              <a:buNone/>
              <a:tabLst/>
              <a:defRPr/>
            </a:pPr>
            <a:endParaRPr kumimoji="0" lang="en-US" sz="2040" b="0" i="0" u="none" strike="noStrike" kern="1200" cap="none" spc="0" normalizeH="0" baseline="0" noProof="0" dirty="0" err="1">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34338526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74603" y="1211263"/>
            <a:ext cx="5942841"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11" name="Content Placeholder 3"/>
          <p:cNvSpPr>
            <a:spLocks noGrp="1"/>
          </p:cNvSpPr>
          <p:nvPr>
            <p:ph sz="quarter" idx="15" hasCustomPrompt="1"/>
          </p:nvPr>
        </p:nvSpPr>
        <p:spPr>
          <a:xfrm>
            <a:off x="6217444" y="1211263"/>
            <a:ext cx="6217443"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5" name="Rectangle 4"/>
          <p:cNvSpPr/>
          <p:nvPr userDrawn="1"/>
        </p:nvSpPr>
        <p:spPr>
          <a:xfrm>
            <a:off x="0" y="0"/>
            <a:ext cx="284334"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marL="0" marR="0" lvl="0" indent="0" algn="ctr" defTabSz="932504" rtl="0" eaLnBrk="1" fontAlgn="auto" latinLnBrk="0" hangingPunct="1">
              <a:lnSpc>
                <a:spcPct val="90000"/>
              </a:lnSpc>
              <a:spcBef>
                <a:spcPts val="612"/>
              </a:spcBef>
              <a:spcAft>
                <a:spcPts val="0"/>
              </a:spcAft>
              <a:buClrTx/>
              <a:buSzTx/>
              <a:buFontTx/>
              <a:buNone/>
              <a:tabLst/>
              <a:defRPr/>
            </a:pPr>
            <a:endParaRPr kumimoji="0" lang="en-US" sz="2040" b="0" i="0" u="none" strike="noStrike" kern="1200" cap="none" spc="0" normalizeH="0" baseline="0" noProof="0" dirty="0" err="1">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23793789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rgbClr val="0072C6"/>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28782" y="1476622"/>
            <a:ext cx="11377324" cy="5284752"/>
          </a:xfrm>
        </p:spPr>
        <p:txBody>
          <a:bodyPr>
            <a:normAutofit/>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51"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3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322"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68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4049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74603" y="1211263"/>
            <a:ext cx="3657133"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11" name="Content Placeholder 3"/>
          <p:cNvSpPr>
            <a:spLocks noGrp="1"/>
          </p:cNvSpPr>
          <p:nvPr>
            <p:ph sz="quarter" idx="15" hasCustomPrompt="1"/>
          </p:nvPr>
        </p:nvSpPr>
        <p:spPr>
          <a:xfrm>
            <a:off x="3931734" y="1211263"/>
            <a:ext cx="8503153"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5" name="Rectangle 4"/>
          <p:cNvSpPr/>
          <p:nvPr userDrawn="1"/>
        </p:nvSpPr>
        <p:spPr>
          <a:xfrm>
            <a:off x="0" y="0"/>
            <a:ext cx="284334"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marL="0" marR="0" lvl="0" indent="0" algn="ctr" defTabSz="932504" rtl="0" eaLnBrk="1" fontAlgn="auto" latinLnBrk="0" hangingPunct="1">
              <a:lnSpc>
                <a:spcPct val="90000"/>
              </a:lnSpc>
              <a:spcBef>
                <a:spcPts val="612"/>
              </a:spcBef>
              <a:spcAft>
                <a:spcPts val="0"/>
              </a:spcAft>
              <a:buClrTx/>
              <a:buSzTx/>
              <a:buFontTx/>
              <a:buNone/>
              <a:tabLst/>
              <a:defRPr/>
            </a:pPr>
            <a:endParaRPr kumimoji="0" lang="en-US" sz="2040" b="0" i="0" u="none" strike="noStrike" kern="1200" cap="none" spc="0" normalizeH="0" baseline="0" noProof="0" dirty="0" err="1">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3701447549"/>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508925" y="1211263"/>
            <a:ext cx="3925963"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11" name="Content Placeholder 3"/>
          <p:cNvSpPr>
            <a:spLocks noGrp="1"/>
          </p:cNvSpPr>
          <p:nvPr>
            <p:ph sz="quarter" idx="15" hasCustomPrompt="1"/>
          </p:nvPr>
        </p:nvSpPr>
        <p:spPr>
          <a:xfrm>
            <a:off x="280882" y="1211263"/>
            <a:ext cx="8228551"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5" name="Rectangle 4"/>
          <p:cNvSpPr/>
          <p:nvPr userDrawn="1"/>
        </p:nvSpPr>
        <p:spPr>
          <a:xfrm>
            <a:off x="0" y="0"/>
            <a:ext cx="284334"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marL="0" marR="0" lvl="0" indent="0" algn="ctr" defTabSz="932504" rtl="0" eaLnBrk="1" fontAlgn="auto" latinLnBrk="0" hangingPunct="1">
              <a:lnSpc>
                <a:spcPct val="90000"/>
              </a:lnSpc>
              <a:spcBef>
                <a:spcPts val="612"/>
              </a:spcBef>
              <a:spcAft>
                <a:spcPts val="0"/>
              </a:spcAft>
              <a:buClrTx/>
              <a:buSzTx/>
              <a:buFontTx/>
              <a:buNone/>
              <a:tabLst/>
              <a:defRPr/>
            </a:pPr>
            <a:endParaRPr kumimoji="0" lang="en-US" sz="2040" b="0" i="0" u="none" strike="noStrike" kern="1200" cap="none" spc="0" normalizeH="0" baseline="0" noProof="0" dirty="0" err="1">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3434179229"/>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userDrawn="1"/>
        </p:nvSpPr>
        <p:spPr>
          <a:xfrm>
            <a:off x="0" y="0"/>
            <a:ext cx="284334"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marL="0" marR="0" lvl="0" indent="0" algn="ctr" defTabSz="932504" rtl="0" eaLnBrk="1" fontAlgn="auto" latinLnBrk="0" hangingPunct="1">
              <a:lnSpc>
                <a:spcPct val="90000"/>
              </a:lnSpc>
              <a:spcBef>
                <a:spcPts val="612"/>
              </a:spcBef>
              <a:spcAft>
                <a:spcPts val="0"/>
              </a:spcAft>
              <a:buClrTx/>
              <a:buSzTx/>
              <a:buFontTx/>
              <a:buNone/>
              <a:tabLst/>
              <a:defRPr/>
            </a:pPr>
            <a:endParaRPr kumimoji="0" lang="en-US" sz="2040" b="0" i="0" u="none" strike="noStrike" kern="1200" cap="none" spc="0" normalizeH="0" baseline="0" noProof="0" dirty="0" err="1">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2453261714"/>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630545"/>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3" y="3007607"/>
            <a:ext cx="11868843" cy="979314"/>
          </a:xfrm>
        </p:spPr>
        <p:txBody>
          <a:bodyPr anchor="ctr" anchorCtr="0">
            <a:spAutoFit/>
          </a:bodyPr>
          <a:lstStyle>
            <a:lvl1pPr algn="l">
              <a:defRPr sz="5438">
                <a:solidFill>
                  <a:schemeClr val="bg1"/>
                </a:solidFill>
              </a:defRPr>
            </a:lvl1pPr>
          </a:lstStyle>
          <a:p>
            <a:r>
              <a:rPr lang="en-US" dirty="0" smtClean="0"/>
              <a:t>Click to edit title</a:t>
            </a:r>
            <a:endParaRPr lang="en-US" dirty="0"/>
          </a:p>
        </p:txBody>
      </p:sp>
      <p:grpSp>
        <p:nvGrpSpPr>
          <p:cNvPr id="3" name="Group 2"/>
          <p:cNvGrpSpPr/>
          <p:nvPr userDrawn="1"/>
        </p:nvGrpSpPr>
        <p:grpSpPr>
          <a:xfrm>
            <a:off x="9593794" y="5978399"/>
            <a:ext cx="2390135"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grpSp>
    </p:spTree>
    <p:extLst>
      <p:ext uri="{BB962C8B-B14F-4D97-AF65-F5344CB8AC3E}">
        <p14:creationId xmlns:p14="http://schemas.microsoft.com/office/powerpoint/2010/main" val="1343499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4888"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03" y="2630955"/>
            <a:ext cx="5485699" cy="1732617"/>
          </a:xfrm>
        </p:spPr>
        <p:txBody>
          <a:bodyPr wrap="square" anchor="ctr" anchorCtr="0">
            <a:spAutoFit/>
          </a:bodyPr>
          <a:lstStyle>
            <a:lvl1pPr algn="l">
              <a:defRPr sz="5438">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4719284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4888"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03" y="2630955"/>
            <a:ext cx="5485699" cy="1732617"/>
          </a:xfrm>
        </p:spPr>
        <p:txBody>
          <a:bodyPr wrap="square" anchor="ctr" anchorCtr="0">
            <a:spAutoFit/>
          </a:bodyPr>
          <a:lstStyle>
            <a:lvl1pPr algn="l">
              <a:defRPr sz="5438">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76404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4888"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03" y="2630955"/>
            <a:ext cx="5485700" cy="1732617"/>
          </a:xfrm>
        </p:spPr>
        <p:txBody>
          <a:bodyPr wrap="square" anchor="ctr" anchorCtr="0">
            <a:spAutoFit/>
          </a:bodyPr>
          <a:lstStyle>
            <a:lvl1pPr algn="l">
              <a:defRPr sz="5438">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6750012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491" y="6102904"/>
            <a:ext cx="11193018" cy="621530"/>
          </a:xfrm>
          <a:prstGeom prst="rect">
            <a:avLst/>
          </a:prstGeom>
          <a:noFill/>
          <a:ln w="12700">
            <a:noFill/>
            <a:miter lim="800000"/>
            <a:headEnd type="none" w="sm" len="sm"/>
            <a:tailEnd type="none" w="sm" len="sm"/>
          </a:ln>
          <a:effectLst/>
        </p:spPr>
        <p:txBody>
          <a:bodyPr vert="horz" wrap="square" lIns="186497" tIns="149198" rIns="186497" bIns="149198" numCol="1" anchor="t" anchorCtr="0" compatLnSpc="1">
            <a:prstTxWarp prst="textNoShape">
              <a:avLst/>
            </a:prstTxWarp>
            <a:spAutoFit/>
          </a:bodyPr>
          <a:lstStyle/>
          <a:p>
            <a:pPr marL="0" marR="0" lvl="0" indent="0" algn="l" defTabSz="950724" rtl="0" eaLnBrk="0" fontAlgn="auto" latinLnBrk="0" hangingPunct="0">
              <a:lnSpc>
                <a:spcPct val="100000"/>
              </a:lnSpc>
              <a:spcBef>
                <a:spcPts val="0"/>
              </a:spcBef>
              <a:spcAft>
                <a:spcPts val="0"/>
              </a:spcAft>
              <a:buClrTx/>
              <a:buSzTx/>
              <a:buFontTx/>
              <a:buNone/>
              <a:tabLst/>
              <a:defRPr/>
            </a:pPr>
            <a:r>
              <a:rPr kumimoji="0" lang="en-US" sz="680" b="0" i="0" u="none" strike="noStrike" kern="1200" cap="none" spc="0" normalizeH="0" baseline="0" noProof="0" dirty="0">
                <a:ln>
                  <a:noFill/>
                </a:ln>
                <a:solidFill>
                  <a:prstClr val="white">
                    <a:alpha val="95000"/>
                  </a:prstClr>
                </a:solidFill>
                <a:effectLst/>
                <a:uLnTx/>
                <a:uFillTx/>
                <a:latin typeface="Segoe UI Light"/>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50724" rtl="0" eaLnBrk="0" fontAlgn="auto" latinLnBrk="0" hangingPunct="0">
              <a:lnSpc>
                <a:spcPct val="100000"/>
              </a:lnSpc>
              <a:spcBef>
                <a:spcPts val="0"/>
              </a:spcBef>
              <a:spcAft>
                <a:spcPts val="0"/>
              </a:spcAft>
              <a:buClrTx/>
              <a:buSzTx/>
              <a:buFontTx/>
              <a:buNone/>
              <a:tabLst/>
              <a:defRPr/>
            </a:pPr>
            <a:r>
              <a:rPr kumimoji="0" lang="en-US" sz="680" b="0" i="0" u="none" strike="noStrike" kern="1200" cap="none" spc="0" normalizeH="0" baseline="0" noProof="0" dirty="0">
                <a:ln>
                  <a:noFill/>
                </a:ln>
                <a:solidFill>
                  <a:prstClr val="white">
                    <a:alpha val="95000"/>
                  </a:prstClr>
                </a:solidFill>
                <a:effectLst/>
                <a:uLnTx/>
                <a:uFillTx/>
                <a:latin typeface="Segoe UI Light"/>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379" y="3203665"/>
            <a:ext cx="3405228"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grpSp>
    </p:spTree>
    <p:extLst>
      <p:ext uri="{BB962C8B-B14F-4D97-AF65-F5344CB8AC3E}">
        <p14:creationId xmlns:p14="http://schemas.microsoft.com/office/powerpoint/2010/main" val="338008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cSld name="27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174" y="6357595"/>
            <a:ext cx="11886544"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73390331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453" y="2236293"/>
            <a:ext cx="10444463" cy="932293"/>
          </a:xfrm>
        </p:spPr>
        <p:txBody>
          <a:bodyPr anchor="b" anchorCtr="0"/>
          <a:lstStyle>
            <a:lvl1pPr>
              <a:defRPr sz="6730" spc="-153" baseline="0">
                <a:solidFill>
                  <a:schemeClr val="tx1">
                    <a:alpha val="99000"/>
                  </a:schemeClr>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453" y="3494024"/>
            <a:ext cx="10444463" cy="508524"/>
          </a:xfrm>
        </p:spPr>
        <p:txBody>
          <a:bodyPr>
            <a:noAutofit/>
          </a:bodyPr>
          <a:lstStyle>
            <a:lvl1pPr marL="0" indent="0">
              <a:spcBef>
                <a:spcPts val="0"/>
              </a:spcBef>
              <a:buNone/>
              <a:defRPr spc="-71" baseline="0">
                <a:solidFill>
                  <a:schemeClr val="tx2">
                    <a:lumMod val="40000"/>
                    <a:lumOff val="60000"/>
                    <a:alpha val="99000"/>
                  </a:schemeClr>
                </a:solidFill>
                <a:latin typeface="+mj-lt"/>
              </a:defRPr>
            </a:lvl1pPr>
          </a:lstStyle>
          <a:p>
            <a:pPr lvl="0"/>
            <a:r>
              <a:rPr lang="en-US" dirty="0" smtClean="0"/>
              <a:t>Speaker Title</a:t>
            </a:r>
            <a:endParaRPr lang="en-US" dirty="0"/>
          </a:p>
        </p:txBody>
      </p:sp>
      <p:sp>
        <p:nvSpPr>
          <p:cNvPr id="452" name="Rectangle 451"/>
          <p:cNvSpPr/>
          <p:nvPr userDrawn="1"/>
        </p:nvSpPr>
        <p:spPr bwMode="auto">
          <a:xfrm>
            <a:off x="10046785" y="-163736"/>
            <a:ext cx="1865719" cy="1865207"/>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3" name="Rectangle 452"/>
          <p:cNvSpPr/>
          <p:nvPr userDrawn="1"/>
        </p:nvSpPr>
        <p:spPr bwMode="auto">
          <a:xfrm>
            <a:off x="9449508" y="1324427"/>
            <a:ext cx="1194554" cy="119422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4" name="Rectangle 453"/>
          <p:cNvSpPr/>
          <p:nvPr userDrawn="1"/>
        </p:nvSpPr>
        <p:spPr bwMode="auto">
          <a:xfrm>
            <a:off x="9449508" y="-163736"/>
            <a:ext cx="892674" cy="89242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5" name="Rectangle 454"/>
          <p:cNvSpPr/>
          <p:nvPr userDrawn="1"/>
        </p:nvSpPr>
        <p:spPr bwMode="auto">
          <a:xfrm>
            <a:off x="8385031" y="1451390"/>
            <a:ext cx="678865" cy="678679"/>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6" name="Rectangle 455"/>
          <p:cNvSpPr/>
          <p:nvPr userDrawn="1"/>
        </p:nvSpPr>
        <p:spPr bwMode="auto">
          <a:xfrm>
            <a:off x="9449508" y="5868094"/>
            <a:ext cx="1194554" cy="119422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7" name="Rectangle 456"/>
          <p:cNvSpPr/>
          <p:nvPr userDrawn="1"/>
        </p:nvSpPr>
        <p:spPr bwMode="auto">
          <a:xfrm>
            <a:off x="10740353" y="5182576"/>
            <a:ext cx="789535" cy="789319"/>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Rectangle 457"/>
          <p:cNvSpPr/>
          <p:nvPr userDrawn="1"/>
        </p:nvSpPr>
        <p:spPr bwMode="auto">
          <a:xfrm>
            <a:off x="11442915" y="5721978"/>
            <a:ext cx="323106" cy="323017"/>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userDrawn="1"/>
        </p:nvSpPr>
        <p:spPr bwMode="auto">
          <a:xfrm>
            <a:off x="10837334" y="6465208"/>
            <a:ext cx="2408955" cy="2408293"/>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Rectangle 459"/>
          <p:cNvSpPr/>
          <p:nvPr userDrawn="1"/>
        </p:nvSpPr>
        <p:spPr bwMode="auto">
          <a:xfrm>
            <a:off x="695714" y="450912"/>
            <a:ext cx="1280921" cy="128056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Rectangle 460"/>
          <p:cNvSpPr/>
          <p:nvPr userDrawn="1"/>
        </p:nvSpPr>
        <p:spPr bwMode="auto">
          <a:xfrm>
            <a:off x="1904122" y="-163736"/>
            <a:ext cx="523550" cy="523406"/>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userDrawn="1"/>
        </p:nvSpPr>
        <p:spPr bwMode="auto">
          <a:xfrm>
            <a:off x="11987068" y="1258993"/>
            <a:ext cx="249409" cy="249341"/>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userDrawn="1"/>
        </p:nvSpPr>
        <p:spPr bwMode="auto">
          <a:xfrm>
            <a:off x="5942139" y="1956614"/>
            <a:ext cx="892674" cy="892429"/>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Rectangle 463"/>
          <p:cNvSpPr/>
          <p:nvPr userDrawn="1"/>
        </p:nvSpPr>
        <p:spPr bwMode="auto">
          <a:xfrm>
            <a:off x="5073853" y="5517986"/>
            <a:ext cx="615585" cy="615416"/>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Rectangle 464"/>
          <p:cNvSpPr/>
          <p:nvPr userDrawn="1"/>
        </p:nvSpPr>
        <p:spPr bwMode="auto">
          <a:xfrm>
            <a:off x="5743076" y="4775080"/>
            <a:ext cx="1050904" cy="1050615"/>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335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cSld name="28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174" y="6357595"/>
            <a:ext cx="11886544"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979285117"/>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53784845"/>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196" y="1668463"/>
            <a:ext cx="877709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12" y="1668463"/>
            <a:ext cx="274285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075"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136266041"/>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5783263"/>
            <a:ext cx="9140931"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667" y="2117165"/>
            <a:ext cx="11885618"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8544" y="6126163"/>
            <a:ext cx="1849366" cy="394827"/>
          </a:xfrm>
          <a:prstGeom prst="rect">
            <a:avLst/>
          </a:prstGeom>
          <a:noFill/>
          <a:ln>
            <a:noFill/>
          </a:ln>
        </p:spPr>
      </p:pic>
      <p:sp>
        <p:nvSpPr>
          <p:cNvPr id="3" name="Text Placeholder 2"/>
          <p:cNvSpPr>
            <a:spLocks noGrp="1"/>
          </p:cNvSpPr>
          <p:nvPr>
            <p:ph type="body" sz="quarter" idx="13" hasCustomPrompt="1"/>
          </p:nvPr>
        </p:nvSpPr>
        <p:spPr>
          <a:xfrm>
            <a:off x="274668" y="307621"/>
            <a:ext cx="3655546" cy="572464"/>
          </a:xfrm>
        </p:spPr>
        <p:txBody>
          <a:bodyPr lIns="182880" tIns="146304" rIns="182880" bIns="146304"/>
          <a:lstStyle>
            <a:lvl1pPr marL="0" indent="0">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943393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5783263"/>
            <a:ext cx="9140931"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667" y="2117165"/>
            <a:ext cx="11885618"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1675" y="6103269"/>
            <a:ext cx="1639652"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668" y="307621"/>
            <a:ext cx="3655546" cy="572464"/>
          </a:xfrm>
        </p:spPr>
        <p:txBody>
          <a:bodyPr lIns="182880" tIns="146304" rIns="182880" bIns="146304"/>
          <a:lstStyle>
            <a:lvl1pPr marL="0" indent="0">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856450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228302"/>
          </a:xfrm>
        </p:spPr>
        <p:txBody>
          <a:bodyPr>
            <a:spAutoFit/>
          </a:bodyPr>
          <a:lstStyle>
            <a:lvl3pPr>
              <a:defRPr sz="24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2897917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196" y="1668463"/>
            <a:ext cx="8777090" cy="5029200"/>
          </a:xfrm>
        </p:spPr>
        <p:txBody>
          <a:bodyPr wrap="square">
            <a:noAutofit/>
          </a:bodyPr>
          <a:lstStyle>
            <a:lvl3pPr>
              <a:defRPr sz="24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12" y="1668463"/>
            <a:ext cx="274285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075"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1372116253"/>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8887" y="2125663"/>
            <a:ext cx="10057115"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901827960"/>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12" y="1668463"/>
            <a:ext cx="2742850" cy="5029200"/>
          </a:xfrm>
        </p:spPr>
        <p:txBody>
          <a:bodyPr>
            <a:noAutofit/>
          </a:bodyPr>
          <a:lstStyle>
            <a:lvl1pPr marL="342866" indent="-342866">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075"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90627522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0" y="3040063"/>
            <a:ext cx="7314270"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075"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74604" y="1537563"/>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14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6092215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onsors">
    <p:bg bwMode="gray">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330" y="409845"/>
            <a:ext cx="4163977" cy="1531886"/>
          </a:xfrm>
          <a:prstGeom prst="rect">
            <a:avLst/>
          </a:prstGeom>
        </p:spPr>
      </p:pic>
      <p:graphicFrame>
        <p:nvGraphicFramePr>
          <p:cNvPr id="3" name="Table 2"/>
          <p:cNvGraphicFramePr>
            <a:graphicFrameLocks noGrp="1"/>
          </p:cNvGraphicFramePr>
          <p:nvPr userDrawn="1">
            <p:extLst>
              <p:ext uri="{D42A27DB-BD31-4B8C-83A1-F6EECF244321}">
                <p14:modId xmlns:p14="http://schemas.microsoft.com/office/powerpoint/2010/main" val="2998939879"/>
              </p:ext>
            </p:extLst>
          </p:nvPr>
        </p:nvGraphicFramePr>
        <p:xfrm>
          <a:off x="718618" y="1668462"/>
          <a:ext cx="10971400" cy="5120640"/>
        </p:xfrm>
        <a:graphic>
          <a:graphicData uri="http://schemas.openxmlformats.org/drawingml/2006/table">
            <a:tbl>
              <a:tblPr>
                <a:tableStyleId>{5C22544A-7EE6-4342-B048-85BDC9FD1C3A}</a:tableStyleId>
              </a:tblPr>
              <a:tblGrid>
                <a:gridCol w="1371425">
                  <a:extLst>
                    <a:ext uri="{9D8B030D-6E8A-4147-A177-3AD203B41FA5}">
                      <a16:colId xmlns:a16="http://schemas.microsoft.com/office/drawing/2014/main" val="714248959"/>
                    </a:ext>
                  </a:extLst>
                </a:gridCol>
                <a:gridCol w="1371425">
                  <a:extLst>
                    <a:ext uri="{9D8B030D-6E8A-4147-A177-3AD203B41FA5}">
                      <a16:colId xmlns:a16="http://schemas.microsoft.com/office/drawing/2014/main" val="636315437"/>
                    </a:ext>
                  </a:extLst>
                </a:gridCol>
                <a:gridCol w="1371425">
                  <a:extLst>
                    <a:ext uri="{9D8B030D-6E8A-4147-A177-3AD203B41FA5}">
                      <a16:colId xmlns:a16="http://schemas.microsoft.com/office/drawing/2014/main" val="3456172025"/>
                    </a:ext>
                  </a:extLst>
                </a:gridCol>
                <a:gridCol w="1371425">
                  <a:extLst>
                    <a:ext uri="{9D8B030D-6E8A-4147-A177-3AD203B41FA5}">
                      <a16:colId xmlns:a16="http://schemas.microsoft.com/office/drawing/2014/main" val="218280144"/>
                    </a:ext>
                  </a:extLst>
                </a:gridCol>
                <a:gridCol w="1371425">
                  <a:extLst>
                    <a:ext uri="{9D8B030D-6E8A-4147-A177-3AD203B41FA5}">
                      <a16:colId xmlns:a16="http://schemas.microsoft.com/office/drawing/2014/main" val="4156970815"/>
                    </a:ext>
                  </a:extLst>
                </a:gridCol>
                <a:gridCol w="1371425">
                  <a:extLst>
                    <a:ext uri="{9D8B030D-6E8A-4147-A177-3AD203B41FA5}">
                      <a16:colId xmlns:a16="http://schemas.microsoft.com/office/drawing/2014/main" val="340238102"/>
                    </a:ext>
                  </a:extLst>
                </a:gridCol>
                <a:gridCol w="1371425">
                  <a:extLst>
                    <a:ext uri="{9D8B030D-6E8A-4147-A177-3AD203B41FA5}">
                      <a16:colId xmlns:a16="http://schemas.microsoft.com/office/drawing/2014/main" val="1588856562"/>
                    </a:ext>
                  </a:extLst>
                </a:gridCol>
                <a:gridCol w="1371425">
                  <a:extLst>
                    <a:ext uri="{9D8B030D-6E8A-4147-A177-3AD203B41FA5}">
                      <a16:colId xmlns:a16="http://schemas.microsoft.com/office/drawing/2014/main" val="1739759280"/>
                    </a:ext>
                  </a:extLst>
                </a:gridCol>
              </a:tblGrid>
              <a:tr h="326571">
                <a:tc gridSpan="2">
                  <a:txBody>
                    <a:bodyPr/>
                    <a:lstStyle/>
                    <a:p>
                      <a:r>
                        <a:rPr lang="es-ES_tradnl" sz="1800" dirty="0">
                          <a:solidFill>
                            <a:srgbClr val="333333"/>
                          </a:solidFill>
                          <a:effectLst/>
                          <a:latin typeface="Segoe UI" panose="020B0502040204020203" pitchFamily="34" charset="0"/>
                          <a:ea typeface="Calibri" panose="020F0502020204030204" pitchFamily="34" charset="0"/>
                        </a:rPr>
                        <a:t>Patrocinadores</a:t>
                      </a:r>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ES_tradnl" dirty="0"/>
                    </a:p>
                  </a:txBody>
                  <a:tcPr marL="91428" marR="9142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4552546"/>
                  </a:ext>
                </a:extLst>
              </a:tr>
              <a:tr h="326571">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1000440"/>
                  </a:ext>
                </a:extLst>
              </a:tr>
              <a:tr h="326571">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725313"/>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496020"/>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8663212"/>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8240268"/>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5702709"/>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634805"/>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6734325"/>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3842204"/>
                  </a:ext>
                </a:extLst>
              </a:tr>
              <a:tr h="326571">
                <a:tc gridSpan="2">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s-ES_tradnl" sz="1800" kern="1200" dirty="0">
                          <a:solidFill>
                            <a:schemeClr val="dk1"/>
                          </a:solidFill>
                          <a:effectLst/>
                          <a:latin typeface="+mn-lt"/>
                          <a:ea typeface="+mn-ea"/>
                          <a:cs typeface="+mn-cs"/>
                        </a:rPr>
                        <a:t>Colaboradores</a:t>
                      </a: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054000"/>
                  </a:ext>
                </a:extLst>
              </a:tr>
              <a:tr h="32657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3884556"/>
                  </a:ext>
                </a:extLst>
              </a:tr>
              <a:tr h="32657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6770854"/>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716887"/>
                  </a:ext>
                </a:extLst>
              </a:tr>
            </a:tbl>
          </a:graphicData>
        </a:graphic>
      </p:graphicFrame>
      <p:pic>
        <p:nvPicPr>
          <p:cNvPr id="5" name="Picture 4" descr="https://www.desarrollaconmicrosoft.com/Areas/Dotnetspain2016/Content/Images/logo-altran.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43599" y="2125662"/>
            <a:ext cx="2297677" cy="914400"/>
          </a:xfrm>
          <a:prstGeom prst="rect">
            <a:avLst/>
          </a:prstGeom>
          <a:noFill/>
          <a:ln>
            <a:noFill/>
          </a:ln>
        </p:spPr>
      </p:pic>
      <p:pic>
        <p:nvPicPr>
          <p:cNvPr id="9" name="Picture 8" descr="https://www.desarrollaconmicrosoft.com/Areas/Dotnetspain2016/Content/Images/logo-devsdna.jpg"/>
          <p:cNvPicPr>
            <a:picLocks noChangeAspect="1"/>
          </p:cNvPicPr>
          <p:nvPr userDrawn="1"/>
        </p:nvPicPr>
        <p:blipFill rotWithShape="1">
          <a:blip r:embed="rId4">
            <a:extLst>
              <a:ext uri="{28A0092B-C50C-407E-A947-70E740481C1C}">
                <a14:useLocalDpi xmlns:a14="http://schemas.microsoft.com/office/drawing/2010/main" val="0"/>
              </a:ext>
            </a:extLst>
          </a:blip>
          <a:srcRect t="2990" b="4412"/>
          <a:stretch/>
        </p:blipFill>
        <p:spPr bwMode="auto">
          <a:xfrm>
            <a:off x="9174095" y="2013086"/>
            <a:ext cx="2292886" cy="914400"/>
          </a:xfrm>
          <a:prstGeom prst="rect">
            <a:avLst/>
          </a:prstGeom>
          <a:noFill/>
          <a:ln>
            <a:noFill/>
          </a:ln>
          <a:extLst>
            <a:ext uri="{53640926-AAD7-44D8-BBD7-CCE9431645EC}">
              <a14:shadowObscured xmlns:a14="http://schemas.microsoft.com/office/drawing/2010/main"/>
            </a:ext>
          </a:extLst>
        </p:spPr>
      </p:pic>
      <p:pic>
        <p:nvPicPr>
          <p:cNvPr id="10" name="Picture 9" descr="https://www.desarrollaconmicrosoft.com/Areas/Dotnetspain2016/Content/Images/logo-encamina.jp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47600" y="3268373"/>
            <a:ext cx="2293677" cy="914400"/>
          </a:xfrm>
          <a:prstGeom prst="rect">
            <a:avLst/>
          </a:prstGeom>
          <a:noFill/>
          <a:ln>
            <a:noFill/>
          </a:ln>
        </p:spPr>
      </p:pic>
      <p:pic>
        <p:nvPicPr>
          <p:cNvPr id="11" name="Picture 10" descr="https://www.desarrollaconmicrosoft.com/Areas/Dotnetspain2016/Content/Images/logo-ilitia.png"/>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4090382" y="3194778"/>
            <a:ext cx="1486554" cy="1108565"/>
          </a:xfrm>
          <a:prstGeom prst="rect">
            <a:avLst/>
          </a:prstGeom>
          <a:noFill/>
          <a:ln>
            <a:noFill/>
          </a:ln>
        </p:spPr>
      </p:pic>
      <p:pic>
        <p:nvPicPr>
          <p:cNvPr id="12" name="Picture 11" descr="https://www.desarrollaconmicrosoft.com/Areas/Dotnetspain2016/Content/Images/logo-intelequia.png"/>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69304" y="3268373"/>
            <a:ext cx="2297677" cy="914400"/>
          </a:xfrm>
          <a:prstGeom prst="rect">
            <a:avLst/>
          </a:prstGeom>
          <a:noFill/>
          <a:ln>
            <a:noFill/>
          </a:ln>
        </p:spPr>
      </p:pic>
      <p:pic>
        <p:nvPicPr>
          <p:cNvPr id="13" name="Picture 12" descr="https://www.desarrollaconmicrosoft.com/Areas/Dotnetspain2016/Content/Images/logo-plain.png"/>
          <p:cNvPicPr>
            <a:picLocks noChangeAspect="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943600" y="4310887"/>
            <a:ext cx="2297677" cy="914400"/>
          </a:xfrm>
          <a:prstGeom prst="rect">
            <a:avLst/>
          </a:prstGeom>
          <a:noFill/>
          <a:ln>
            <a:noFill/>
          </a:ln>
        </p:spPr>
      </p:pic>
      <p:pic>
        <p:nvPicPr>
          <p:cNvPr id="14" name="Picture 13" descr="https://www.desarrollaconmicrosoft.com/Areas/Dotnetspain2016/Content/Images/logo-sogeti.jp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3694622" y="4310887"/>
            <a:ext cx="2297677" cy="914400"/>
          </a:xfrm>
          <a:prstGeom prst="rect">
            <a:avLst/>
          </a:prstGeom>
          <a:noFill/>
          <a:ln>
            <a:noFill/>
          </a:ln>
        </p:spPr>
      </p:pic>
      <p:pic>
        <p:nvPicPr>
          <p:cNvPr id="15" name="Picture 14" descr="https://www.desarrollaconmicrosoft.com/Areas/Dotnetspain2016/Content/Images/logo-pue.png"/>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943600" y="5782684"/>
            <a:ext cx="2297676" cy="914400"/>
          </a:xfrm>
          <a:prstGeom prst="rect">
            <a:avLst/>
          </a:prstGeom>
          <a:noFill/>
          <a:ln>
            <a:noFill/>
          </a:ln>
        </p:spPr>
      </p:pic>
      <p:pic>
        <p:nvPicPr>
          <p:cNvPr id="16" name="Picture 15" descr="https://www.desarrollaconmicrosoft.com/Areas/Dotnetspain2016/Content/Images/logo-ticjob.png"/>
          <p:cNvPicPr>
            <a:picLocks noChangeAspect="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3677461" y="5756511"/>
            <a:ext cx="2297676" cy="914400"/>
          </a:xfrm>
          <a:prstGeom prst="rect">
            <a:avLst/>
          </a:prstGeom>
          <a:noFill/>
          <a:ln>
            <a:noFill/>
          </a:ln>
        </p:spPr>
      </p:pic>
      <p:sp>
        <p:nvSpPr>
          <p:cNvPr id="17" name="Rectangle 1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pic>
        <p:nvPicPr>
          <p:cNvPr id="4" name="Picture 3"/>
          <p:cNvPicPr>
            <a:picLocks noChangeAspect="1"/>
          </p:cNvPicPr>
          <p:nvPr userDrawn="1"/>
        </p:nvPicPr>
        <p:blipFill>
          <a:blip r:embed="rId12"/>
          <a:stretch>
            <a:fillRect/>
          </a:stretch>
        </p:blipFill>
        <p:spPr>
          <a:xfrm>
            <a:off x="3677461" y="2193931"/>
            <a:ext cx="2302932" cy="914400"/>
          </a:xfrm>
          <a:prstGeom prst="rect">
            <a:avLst/>
          </a:prstGeom>
        </p:spPr>
      </p:pic>
      <p:pic>
        <p:nvPicPr>
          <p:cNvPr id="7" name="Picture 6"/>
          <p:cNvPicPr>
            <a:picLocks noChangeAspect="1"/>
          </p:cNvPicPr>
          <p:nvPr userDrawn="1"/>
        </p:nvPicPr>
        <p:blipFill>
          <a:blip r:embed="rId13"/>
          <a:stretch>
            <a:fillRect/>
          </a:stretch>
        </p:blipFill>
        <p:spPr>
          <a:xfrm>
            <a:off x="6200163" y="2038397"/>
            <a:ext cx="2742850" cy="914400"/>
          </a:xfrm>
          <a:prstGeom prst="rect">
            <a:avLst/>
          </a:prstGeom>
        </p:spPr>
      </p:pic>
      <p:pic>
        <p:nvPicPr>
          <p:cNvPr id="6" name="Picture 5"/>
          <p:cNvPicPr>
            <a:picLocks noChangeAspect="1"/>
          </p:cNvPicPr>
          <p:nvPr userDrawn="1"/>
        </p:nvPicPr>
        <p:blipFill>
          <a:blip r:embed="rId14"/>
          <a:stretch>
            <a:fillRect/>
          </a:stretch>
        </p:blipFill>
        <p:spPr>
          <a:xfrm>
            <a:off x="6685272" y="3150756"/>
            <a:ext cx="1779214" cy="914400"/>
          </a:xfrm>
          <a:prstGeom prst="rect">
            <a:avLst/>
          </a:prstGeom>
        </p:spPr>
      </p:pic>
      <p:pic>
        <p:nvPicPr>
          <p:cNvPr id="8" name="Picture 7"/>
          <p:cNvPicPr>
            <a:picLocks noChangeAspect="1"/>
          </p:cNvPicPr>
          <p:nvPr userDrawn="1"/>
        </p:nvPicPr>
        <p:blipFill>
          <a:blip r:embed="rId15"/>
          <a:stretch>
            <a:fillRect/>
          </a:stretch>
        </p:blipFill>
        <p:spPr>
          <a:xfrm>
            <a:off x="6199813" y="4025873"/>
            <a:ext cx="2743200" cy="1401256"/>
          </a:xfrm>
          <a:prstGeom prst="rect">
            <a:avLst/>
          </a:prstGeom>
        </p:spPr>
      </p:pic>
    </p:spTree>
    <p:extLst>
      <p:ext uri="{BB962C8B-B14F-4D97-AF65-F5344CB8AC3E}">
        <p14:creationId xmlns:p14="http://schemas.microsoft.com/office/powerpoint/2010/main" val="172345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593" y="3031117"/>
            <a:ext cx="11374084" cy="932293"/>
          </a:xfrm>
        </p:spPr>
        <p:txBody>
          <a:bodyPr anchor="ctr" anchorCtr="0"/>
          <a:lstStyle>
            <a:lvl1pPr>
              <a:defRPr sz="6730" spc="-306"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408384" y="-391055"/>
            <a:ext cx="1865719" cy="1865207"/>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p:cNvSpPr/>
          <p:nvPr userDrawn="1"/>
        </p:nvSpPr>
        <p:spPr bwMode="auto">
          <a:xfrm>
            <a:off x="9811107" y="1097108"/>
            <a:ext cx="1194554" cy="119422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p:cNvSpPr/>
          <p:nvPr userDrawn="1"/>
        </p:nvSpPr>
        <p:spPr bwMode="auto">
          <a:xfrm>
            <a:off x="9811107" y="-391055"/>
            <a:ext cx="892674" cy="89242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p:cNvSpPr/>
          <p:nvPr userDrawn="1"/>
        </p:nvSpPr>
        <p:spPr bwMode="auto">
          <a:xfrm>
            <a:off x="8746630" y="1224071"/>
            <a:ext cx="678865" cy="678679"/>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p:cNvSpPr/>
          <p:nvPr userDrawn="1"/>
        </p:nvSpPr>
        <p:spPr bwMode="auto">
          <a:xfrm>
            <a:off x="9681799" y="5609390"/>
            <a:ext cx="1194554" cy="119422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p:cNvSpPr/>
          <p:nvPr userDrawn="1"/>
        </p:nvSpPr>
        <p:spPr bwMode="auto">
          <a:xfrm>
            <a:off x="10972645" y="4923871"/>
            <a:ext cx="789535" cy="789319"/>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p:cNvSpPr/>
          <p:nvPr userDrawn="1"/>
        </p:nvSpPr>
        <p:spPr bwMode="auto">
          <a:xfrm>
            <a:off x="11675206" y="5463274"/>
            <a:ext cx="323106" cy="323017"/>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p:cNvSpPr/>
          <p:nvPr userDrawn="1"/>
        </p:nvSpPr>
        <p:spPr bwMode="auto">
          <a:xfrm>
            <a:off x="11069625" y="6206504"/>
            <a:ext cx="2408955" cy="2408293"/>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p:cNvSpPr/>
          <p:nvPr userDrawn="1"/>
        </p:nvSpPr>
        <p:spPr bwMode="auto">
          <a:xfrm>
            <a:off x="1533819" y="1137812"/>
            <a:ext cx="1280921" cy="128056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p:cNvSpPr/>
          <p:nvPr userDrawn="1"/>
        </p:nvSpPr>
        <p:spPr bwMode="auto">
          <a:xfrm>
            <a:off x="2742227" y="523164"/>
            <a:ext cx="523550" cy="523406"/>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userDrawn="1"/>
        </p:nvSpPr>
        <p:spPr bwMode="auto">
          <a:xfrm>
            <a:off x="12348667" y="1031674"/>
            <a:ext cx="249409" cy="249341"/>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p:cNvSpPr/>
          <p:nvPr userDrawn="1"/>
        </p:nvSpPr>
        <p:spPr bwMode="auto">
          <a:xfrm>
            <a:off x="11381428" y="1916440"/>
            <a:ext cx="892674" cy="892429"/>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p:cNvSpPr/>
          <p:nvPr userDrawn="1"/>
        </p:nvSpPr>
        <p:spPr bwMode="auto">
          <a:xfrm>
            <a:off x="5073853" y="5517986"/>
            <a:ext cx="615585" cy="615416"/>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p:cNvSpPr/>
          <p:nvPr userDrawn="1"/>
        </p:nvSpPr>
        <p:spPr bwMode="auto">
          <a:xfrm>
            <a:off x="5743076" y="4775080"/>
            <a:ext cx="1050904" cy="1050615"/>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2807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0" y="3040063"/>
            <a:ext cx="7314270"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075" rtl="0" eaLnBrk="1" latinLnBrk="0" hangingPunct="1">
              <a:spcBef>
                <a:spcPct val="20000"/>
              </a:spcBef>
              <a:spcAft>
                <a:spcPts val="1632"/>
              </a:spcAft>
            </a:pPr>
            <a:r>
              <a:rPr lang="en-US" smtClean="0"/>
              <a:t>Edit Master text styles</a:t>
            </a:r>
          </a:p>
        </p:txBody>
      </p:sp>
      <p:sp>
        <p:nvSpPr>
          <p:cNvPr id="6" name="Text Placeholder 8"/>
          <p:cNvSpPr>
            <a:spLocks noGrp="1"/>
          </p:cNvSpPr>
          <p:nvPr>
            <p:ph type="body" sz="quarter" idx="16" hasCustomPrompt="1"/>
          </p:nvPr>
        </p:nvSpPr>
        <p:spPr>
          <a:xfrm>
            <a:off x="274606" y="296864"/>
            <a:ext cx="11885682" cy="914400"/>
          </a:xfrm>
        </p:spPr>
        <p:txBody>
          <a:bodyPr vert="horz" lIns="182880" tIns="146304" rIns="182880" bIns="146304" rtlCol="0" anchor="t">
            <a:noAutofit/>
          </a:bodyPr>
          <a:lstStyle>
            <a:lvl1pPr marL="0" indent="0"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04" y="1537564"/>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14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9362727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0" y="3040063"/>
            <a:ext cx="7314270"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075"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74603" y="1535875"/>
            <a:ext cx="3931418"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21281678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142" indent="-241276">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84" indent="-342866">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075" rtl="0" eaLnBrk="1" latinLnBrk="0" hangingPunct="1">
              <a:spcBef>
                <a:spcPct val="20000"/>
              </a:spcBef>
              <a:spcAft>
                <a:spcPts val="816"/>
              </a:spcAft>
              <a:buFont typeface="Arial" pitchFamily="34" charset="0"/>
              <a:buNone/>
            </a:pPr>
            <a:r>
              <a:rPr lang="en-US" smtClean="0"/>
              <a:t>Edit Master text styles</a:t>
            </a:r>
          </a:p>
          <a:p>
            <a:pPr marL="0" lvl="1" indent="0" algn="l" defTabSz="914075" rtl="0" eaLnBrk="1" latinLnBrk="0" hangingPunct="1">
              <a:spcBef>
                <a:spcPct val="20000"/>
              </a:spcBef>
              <a:spcAft>
                <a:spcPts val="816"/>
              </a:spcAft>
              <a:buFont typeface="Arial" pitchFamily="34" charset="0"/>
              <a:buNone/>
            </a:pPr>
            <a:r>
              <a:rPr lang="en-US" smtClean="0"/>
              <a:t>Second level</a:t>
            </a:r>
          </a:p>
          <a:p>
            <a:pPr marL="0" lvl="2" indent="0" algn="l" defTabSz="914075"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9515414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193255"/>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295" y="2473326"/>
            <a:ext cx="816029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8544" y="6126163"/>
            <a:ext cx="1849366" cy="394827"/>
          </a:xfrm>
          <a:prstGeom prst="rect">
            <a:avLst/>
          </a:prstGeom>
          <a:noFill/>
          <a:ln>
            <a:noFill/>
          </a:ln>
        </p:spPr>
      </p:pic>
    </p:spTree>
    <p:extLst>
      <p:ext uri="{BB962C8B-B14F-4D97-AF65-F5344CB8AC3E}">
        <p14:creationId xmlns:p14="http://schemas.microsoft.com/office/powerpoint/2010/main" val="664807503"/>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3" y="6294477"/>
            <a:ext cx="11885682" cy="403187"/>
          </a:xfrm>
          <a:prstGeom prst="rect">
            <a:avLst/>
          </a:prstGeom>
          <a:noFill/>
          <a:ln w="12700">
            <a:noFill/>
            <a:miter lim="800000"/>
            <a:headEnd type="none" w="sm" len="sm"/>
            <a:tailEnd type="none" w="sm" len="sm"/>
          </a:ln>
          <a:effectLst/>
        </p:spPr>
        <p:txBody>
          <a:bodyPr vert="horz" wrap="square" lIns="182857" tIns="146285" rIns="182857" bIns="146285" numCol="1" anchor="t" anchorCtr="0" compatLnSpc="1">
            <a:prstTxWarp prst="textNoShape">
              <a:avLst/>
            </a:prstTxWarp>
            <a:spAutoFit/>
          </a:bodyPr>
          <a:lstStyle/>
          <a:p>
            <a:pPr marL="0" marR="0" lvl="0" indent="0" algn="l" defTabSz="93219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700"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173" y="3147123"/>
            <a:ext cx="3291420" cy="701671"/>
          </a:xfrm>
          <a:prstGeom prst="rect">
            <a:avLst/>
          </a:prstGeom>
        </p:spPr>
      </p:pic>
    </p:spTree>
    <p:extLst>
      <p:ext uri="{BB962C8B-B14F-4D97-AF65-F5344CB8AC3E}">
        <p14:creationId xmlns:p14="http://schemas.microsoft.com/office/powerpoint/2010/main" val="191182074"/>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03" y="2307518"/>
            <a:ext cx="1562995"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142"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Click icon to add picture</a:t>
            </a:r>
            <a:endParaRPr lang="en-US" dirty="0"/>
          </a:p>
        </p:txBody>
      </p:sp>
      <p:sp>
        <p:nvSpPr>
          <p:cNvPr id="8" name="Picture Placeholder 12"/>
          <p:cNvSpPr>
            <a:spLocks noGrp="1"/>
          </p:cNvSpPr>
          <p:nvPr>
            <p:ph type="pic" sz="quarter" idx="18"/>
          </p:nvPr>
        </p:nvSpPr>
        <p:spPr>
          <a:xfrm>
            <a:off x="4744409" y="2301240"/>
            <a:ext cx="3232492"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Click icon to add picture</a:t>
            </a:r>
            <a:endParaRPr lang="en-US" dirty="0"/>
          </a:p>
        </p:txBody>
      </p:sp>
      <p:sp>
        <p:nvSpPr>
          <p:cNvPr id="9" name="Picture Placeholder 12"/>
          <p:cNvSpPr>
            <a:spLocks noGrp="1"/>
          </p:cNvSpPr>
          <p:nvPr>
            <p:ph type="pic" sz="quarter" idx="19"/>
          </p:nvPr>
        </p:nvSpPr>
        <p:spPr>
          <a:xfrm>
            <a:off x="8257068" y="2302035"/>
            <a:ext cx="3903218"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Click icon to add picture</a:t>
            </a:r>
            <a:endParaRPr lang="en-US" dirty="0"/>
          </a:p>
        </p:txBody>
      </p:sp>
      <p:sp>
        <p:nvSpPr>
          <p:cNvPr id="10" name="Picture Placeholder 12"/>
          <p:cNvSpPr>
            <a:spLocks noGrp="1"/>
          </p:cNvSpPr>
          <p:nvPr>
            <p:ph type="pic" sz="quarter" idx="20"/>
          </p:nvPr>
        </p:nvSpPr>
        <p:spPr>
          <a:xfrm>
            <a:off x="2117769" y="2301051"/>
            <a:ext cx="2346470"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142"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9140130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55526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15841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05" y="1212849"/>
            <a:ext cx="5485699" cy="2468112"/>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4588" y="1212849"/>
            <a:ext cx="5485699" cy="2468112"/>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7075184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593" y="3115870"/>
            <a:ext cx="11374084" cy="762786"/>
          </a:xfrm>
        </p:spPr>
        <p:txBody>
          <a:bodyPr anchor="ctr" anchorCtr="0"/>
          <a:lstStyle>
            <a:lvl1pPr>
              <a:defRPr sz="5506"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270685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174" y="6398966"/>
            <a:ext cx="11886544" cy="29764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541969351"/>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44531" y="596867"/>
            <a:ext cx="9913715" cy="152946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44530" y="2331508"/>
            <a:ext cx="4849606" cy="2646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08639" y="2331508"/>
            <a:ext cx="4849606" cy="2646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defTabSz="932649"/>
            <a:fld id="{A84A69FC-0B06-4115-B5B5-F28388165D8C}" type="datetimeFigureOut">
              <a:rPr lang="en-US" smtClean="0">
                <a:solidFill>
                  <a:srgbClr val="404040"/>
                </a:solidFill>
              </a:rPr>
              <a:pPr defTabSz="932649"/>
              <a:t>2/22/2016</a:t>
            </a:fld>
            <a:endParaRPr lang="en-US" dirty="0">
              <a:solidFill>
                <a:srgbClr val="404040"/>
              </a:solidFill>
            </a:endParaRPr>
          </a:p>
        </p:txBody>
      </p:sp>
      <p:sp>
        <p:nvSpPr>
          <p:cNvPr id="6" name="Footer Placeholder 5"/>
          <p:cNvSpPr>
            <a:spLocks noGrp="1"/>
          </p:cNvSpPr>
          <p:nvPr>
            <p:ph type="ftr" sz="quarter" idx="11"/>
          </p:nvPr>
        </p:nvSpPr>
        <p:spPr/>
        <p:txBody>
          <a:bodyPr/>
          <a:lstStyle/>
          <a:p>
            <a:pPr defTabSz="932649"/>
            <a:endParaRPr lang="en-US" dirty="0">
              <a:solidFill>
                <a:srgbClr val="404040"/>
              </a:solidFill>
            </a:endParaRPr>
          </a:p>
        </p:txBody>
      </p:sp>
      <p:sp>
        <p:nvSpPr>
          <p:cNvPr id="7" name="Slide Number Placeholder 6"/>
          <p:cNvSpPr>
            <a:spLocks noGrp="1"/>
          </p:cNvSpPr>
          <p:nvPr>
            <p:ph type="sldNum" sz="quarter" idx="12"/>
          </p:nvPr>
        </p:nvSpPr>
        <p:spPr/>
        <p:txBody>
          <a:bodyPr/>
          <a:lstStyle/>
          <a:p>
            <a:pPr defTabSz="932649"/>
            <a:fld id="{28BC5A16-2A45-488E-90B0-FD90D8BC7CEA}" type="slidenum">
              <a:rPr lang="en-US" smtClean="0">
                <a:solidFill>
                  <a:srgbClr val="404040"/>
                </a:solidFill>
              </a:rPr>
              <a:pPr defTabSz="932649"/>
              <a:t>‹#›</a:t>
            </a:fld>
            <a:endParaRPr lang="en-US" dirty="0">
              <a:solidFill>
                <a:srgbClr val="404040"/>
              </a:solidFill>
            </a:endParaRPr>
          </a:p>
        </p:txBody>
      </p:sp>
    </p:spTree>
    <p:extLst>
      <p:ext uri="{BB962C8B-B14F-4D97-AF65-F5344CB8AC3E}">
        <p14:creationId xmlns:p14="http://schemas.microsoft.com/office/powerpoint/2010/main" val="297831645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099" y="89245"/>
            <a:ext cx="11254329"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886" y="1537491"/>
            <a:ext cx="9763197" cy="2441694"/>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446166"/>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8" spc="-100" baseline="0">
                <a:solidFill>
                  <a:schemeClr val="bg1"/>
                </a:solidFill>
                <a:latin typeface="Segoe UI Semibold" panose="020B0702040204020203"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91682603"/>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Section foto">
    <p:bg>
      <p:bgPr>
        <a:solidFill>
          <a:srgbClr val="67217A"/>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219032" y="10"/>
            <a:ext cx="6215857" cy="6992587"/>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6" name="Title 1"/>
          <p:cNvSpPr>
            <a:spLocks noGrp="1"/>
          </p:cNvSpPr>
          <p:nvPr>
            <p:ph type="title" hasCustomPrompt="1"/>
          </p:nvPr>
        </p:nvSpPr>
        <p:spPr>
          <a:xfrm>
            <a:off x="274668" y="2117165"/>
            <a:ext cx="5714206" cy="1837298"/>
          </a:xfrm>
          <a:noFill/>
        </p:spPr>
        <p:txBody>
          <a:bodyPr lIns="146304" tIns="91440" rIns="146304" bIns="91440" anchor="t" anchorCtr="0"/>
          <a:lstStyle>
            <a:lvl1pPr>
              <a:defRPr sz="5400" spc="-100" baseline="0">
                <a:solidFill>
                  <a:schemeClr val="bg1"/>
                </a:solidFill>
              </a:defRPr>
            </a:lvl1pPr>
          </a:lstStyle>
          <a:p>
            <a:r>
              <a:rPr lang="en-US" dirty="0"/>
              <a:t>Section1</a:t>
            </a:r>
          </a:p>
        </p:txBody>
      </p:sp>
    </p:spTree>
    <p:extLst>
      <p:ext uri="{BB962C8B-B14F-4D97-AF65-F5344CB8AC3E}">
        <p14:creationId xmlns:p14="http://schemas.microsoft.com/office/powerpoint/2010/main" val="2931373525"/>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694" y="751179"/>
            <a:ext cx="10965500" cy="2748968"/>
          </a:xfrm>
        </p:spPr>
        <p:txBody>
          <a:bodyPr anchor="b" anchorCtr="0">
            <a:noAutofit/>
          </a:bodyPr>
          <a:lstStyle>
            <a:lvl1pPr algn="l">
              <a:defRPr sz="7342">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805" y="3500147"/>
            <a:ext cx="7760347" cy="2283116"/>
          </a:xfrm>
        </p:spPr>
        <p:txBody>
          <a:bodyPr/>
          <a:lstStyle>
            <a:lvl1pPr marL="0" indent="0" algn="l">
              <a:spcBef>
                <a:spcPts val="816"/>
              </a:spcBef>
              <a:buNone/>
              <a:defRPr sz="3807">
                <a:solidFill>
                  <a:schemeClr val="bg1"/>
                </a:solidFill>
                <a:latin typeface="+mj-lt"/>
              </a:defRPr>
            </a:lvl1pPr>
            <a:lvl2pPr marL="466240" indent="0" algn="ctr">
              <a:buNone/>
              <a:defRPr sz="2040"/>
            </a:lvl2pPr>
            <a:lvl3pPr marL="932480" indent="0" algn="ctr">
              <a:buNone/>
              <a:defRPr sz="1904"/>
            </a:lvl3pPr>
            <a:lvl4pPr marL="1398720" indent="0" algn="ctr">
              <a:buNone/>
              <a:defRPr sz="1632"/>
            </a:lvl4pPr>
            <a:lvl5pPr marL="1864959" indent="0" algn="ctr">
              <a:buNone/>
              <a:defRPr sz="1632"/>
            </a:lvl5pPr>
            <a:lvl6pPr marL="2331200" indent="0" algn="ctr">
              <a:buNone/>
              <a:defRPr sz="1632"/>
            </a:lvl6pPr>
            <a:lvl7pPr marL="2797439" indent="0" algn="ctr">
              <a:buNone/>
              <a:defRPr sz="1632"/>
            </a:lvl7pPr>
            <a:lvl8pPr marL="3263680" indent="0" algn="ctr">
              <a:buNone/>
              <a:defRPr sz="1632"/>
            </a:lvl8pPr>
            <a:lvl9pPr marL="3729920" indent="0" algn="ctr">
              <a:buNone/>
              <a:defRPr sz="1632"/>
            </a:lvl9pPr>
          </a:lstStyle>
          <a:p>
            <a:r>
              <a:rPr lang="en-US" dirty="0" smtClean="0"/>
              <a:t>Click to edit subtitle</a:t>
            </a:r>
            <a:endParaRPr lang="en-US" dirty="0"/>
          </a:p>
        </p:txBody>
      </p:sp>
      <p:grpSp>
        <p:nvGrpSpPr>
          <p:cNvPr id="18" name="Group 17"/>
          <p:cNvGrpSpPr/>
          <p:nvPr userDrawn="1"/>
        </p:nvGrpSpPr>
        <p:grpSpPr>
          <a:xfrm>
            <a:off x="9593794" y="5978399"/>
            <a:ext cx="2390135" cy="524130"/>
            <a:chOff x="3484562" y="4392613"/>
            <a:chExt cx="6862764" cy="1504950"/>
          </a:xfrm>
          <a:solidFill>
            <a:schemeClr val="bg1"/>
          </a:solidFill>
        </p:grpSpPr>
        <p:sp>
          <p:nvSpPr>
            <p:cNvPr id="6"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7"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8"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9"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0"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1"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2"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3"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4"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5"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6"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7"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grpSp>
    </p:spTree>
    <p:extLst>
      <p:ext uri="{BB962C8B-B14F-4D97-AF65-F5344CB8AC3E}">
        <p14:creationId xmlns:p14="http://schemas.microsoft.com/office/powerpoint/2010/main" val="2188472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2"/>
                </a:solidFill>
                <a:effectLst/>
              </a:defRPr>
            </a:lvl1pPr>
          </a:lstStyle>
          <a:p>
            <a:r>
              <a:rPr lang="en-US" dirty="0" smtClean="0"/>
              <a:t>Agenda</a:t>
            </a:r>
            <a:endParaRPr lang="en-US" dirty="0"/>
          </a:p>
        </p:txBody>
      </p:sp>
      <p:sp>
        <p:nvSpPr>
          <p:cNvPr id="8" name="Text Placeholder 7"/>
          <p:cNvSpPr>
            <a:spLocks noGrp="1"/>
          </p:cNvSpPr>
          <p:nvPr>
            <p:ph type="body" sz="quarter" idx="10"/>
          </p:nvPr>
        </p:nvSpPr>
        <p:spPr>
          <a:xfrm>
            <a:off x="262298" y="1228901"/>
            <a:ext cx="11918387" cy="5765625"/>
          </a:xfrm>
        </p:spPr>
        <p:txBody>
          <a:bodyPr/>
          <a:lstStyle>
            <a:lvl2pPr marL="466251" indent="-226650">
              <a:buFont typeface="+mj-lt"/>
              <a:buAutoNum type="arabicPeriod"/>
              <a:defRPr/>
            </a:lvl2pPr>
            <a:lvl3pPr marL="705853" indent="-231508">
              <a:defRPr/>
            </a:lvl3pPr>
            <a:lvl4pPr marL="1172105" indent="-231508">
              <a:defRPr/>
            </a:lvl4pPr>
            <a:lvl5pPr marL="1638356" indent="-231508">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5268075"/>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694" y="751179"/>
            <a:ext cx="10965500" cy="2748968"/>
          </a:xfrm>
        </p:spPr>
        <p:txBody>
          <a:bodyPr anchor="b" anchorCtr="0">
            <a:noAutofit/>
          </a:bodyPr>
          <a:lstStyle>
            <a:lvl1pPr algn="l">
              <a:defRPr sz="7342">
                <a:solidFill>
                  <a:schemeClr val="bg1"/>
                </a:solidFill>
              </a:defRPr>
            </a:lvl1pPr>
          </a:lstStyle>
          <a:p>
            <a:r>
              <a:rPr lang="en-US" dirty="0" smtClean="0"/>
              <a:t>Click to edit title</a:t>
            </a:r>
            <a:endParaRPr lang="en-US" dirty="0"/>
          </a:p>
        </p:txBody>
      </p:sp>
      <p:grpSp>
        <p:nvGrpSpPr>
          <p:cNvPr id="18" name="Group 17"/>
          <p:cNvGrpSpPr/>
          <p:nvPr userDrawn="1"/>
        </p:nvGrpSpPr>
        <p:grpSpPr>
          <a:xfrm>
            <a:off x="9593794" y="5978399"/>
            <a:ext cx="2390135" cy="524130"/>
            <a:chOff x="3484562" y="4392613"/>
            <a:chExt cx="6862764" cy="1504950"/>
          </a:xfrm>
          <a:solidFill>
            <a:schemeClr val="bg1"/>
          </a:solidFill>
        </p:grpSpPr>
        <p:sp>
          <p:nvSpPr>
            <p:cNvPr id="6"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7"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8"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9"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0"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1"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2"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3"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4"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5"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6"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7"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grpSp>
      <p:sp>
        <p:nvSpPr>
          <p:cNvPr id="4" name="TextBox 3"/>
          <p:cNvSpPr txBox="1"/>
          <p:nvPr userDrawn="1"/>
        </p:nvSpPr>
        <p:spPr>
          <a:xfrm>
            <a:off x="703284" y="3638683"/>
            <a:ext cx="2940927" cy="1263266"/>
          </a:xfrm>
          <a:prstGeom prst="rect">
            <a:avLst/>
          </a:prstGeom>
          <a:noFill/>
        </p:spPr>
        <p:txBody>
          <a:bodyPr wrap="none" lIns="139873" tIns="111898" rIns="139873" bIns="111898" rtlCol="0">
            <a:spAutoFit/>
          </a:bodyPr>
          <a:lstStyle/>
          <a:p>
            <a:pPr marL="0" marR="0" lvl="0" indent="0" algn="l" defTabSz="932504" rtl="0" eaLnBrk="1" fontAlgn="auto" latinLnBrk="0" hangingPunct="1">
              <a:lnSpc>
                <a:spcPct val="90000"/>
              </a:lnSpc>
              <a:spcBef>
                <a:spcPts val="612"/>
              </a:spcBef>
              <a:spcAft>
                <a:spcPts val="0"/>
              </a:spcAft>
              <a:buClrTx/>
              <a:buSzTx/>
              <a:buFontTx/>
              <a:buNone/>
              <a:tabLst/>
              <a:defRPr/>
            </a:pPr>
            <a:r>
              <a:rPr kumimoji="0" lang="en-US" sz="7342" b="0" i="0" u="none" strike="noStrike" kern="1200" cap="none" spc="0" normalizeH="0" baseline="0" noProof="0" dirty="0" smtClean="0">
                <a:ln>
                  <a:noFill/>
                </a:ln>
                <a:solidFill>
                  <a:prstClr val="white"/>
                </a:solidFill>
                <a:effectLst/>
                <a:uLnTx/>
                <a:uFillTx/>
                <a:latin typeface="Segoe UI Light"/>
                <a:ea typeface="+mn-ea"/>
                <a:cs typeface="+mn-cs"/>
              </a:rPr>
              <a:t>DEMO</a:t>
            </a:r>
          </a:p>
        </p:txBody>
      </p:sp>
      <p:sp>
        <p:nvSpPr>
          <p:cNvPr id="19" name="Content Placeholder 18"/>
          <p:cNvSpPr>
            <a:spLocks noGrp="1"/>
          </p:cNvSpPr>
          <p:nvPr>
            <p:ph sz="quarter" idx="10" hasCustomPrompt="1"/>
          </p:nvPr>
        </p:nvSpPr>
        <p:spPr>
          <a:xfrm>
            <a:off x="10360788" y="6505557"/>
            <a:ext cx="1672557" cy="330297"/>
          </a:xfrm>
        </p:spPr>
        <p:txBody>
          <a:bodyPr/>
          <a:lstStyle>
            <a:lvl1pPr>
              <a:defRPr sz="1632">
                <a:solidFill>
                  <a:schemeClr val="bg2"/>
                </a:solidFill>
                <a:latin typeface="+mn-lt"/>
              </a:defRPr>
            </a:lvl1pPr>
          </a:lstStyle>
          <a:p>
            <a:pPr lvl="0"/>
            <a:r>
              <a:rPr lang="en-US" dirty="0" smtClean="0"/>
              <a:t>0:00</a:t>
            </a:r>
            <a:endParaRPr lang="en-US" dirty="0"/>
          </a:p>
        </p:txBody>
      </p:sp>
    </p:spTree>
    <p:extLst>
      <p:ext uri="{BB962C8B-B14F-4D97-AF65-F5344CB8AC3E}">
        <p14:creationId xmlns:p14="http://schemas.microsoft.com/office/powerpoint/2010/main" val="1655491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Recod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016541" y="3889637"/>
            <a:ext cx="8401808" cy="2547600"/>
          </a:xfrm>
          <a:prstGeom prst="rect">
            <a:avLst/>
          </a:prstGeom>
        </p:spPr>
      </p:pic>
      <p:sp>
        <p:nvSpPr>
          <p:cNvPr id="3" name="Media Placeholder 2"/>
          <p:cNvSpPr>
            <a:spLocks noGrp="1"/>
          </p:cNvSpPr>
          <p:nvPr>
            <p:ph type="media" sz="quarter" idx="10"/>
          </p:nvPr>
        </p:nvSpPr>
        <p:spPr>
          <a:xfrm>
            <a:off x="0" y="1"/>
            <a:ext cx="12434888" cy="6994525"/>
          </a:xfrm>
        </p:spPr>
        <p:txBody>
          <a:bodyPr/>
          <a:lstStyle/>
          <a:p>
            <a:endParaRPr lang="en-US"/>
          </a:p>
        </p:txBody>
      </p:sp>
    </p:spTree>
    <p:extLst>
      <p:ext uri="{BB962C8B-B14F-4D97-AF65-F5344CB8AC3E}">
        <p14:creationId xmlns:p14="http://schemas.microsoft.com/office/powerpoint/2010/main" val="339583077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3" y="3007607"/>
            <a:ext cx="11868843" cy="979314"/>
          </a:xfrm>
        </p:spPr>
        <p:txBody>
          <a:bodyPr anchor="ctr" anchorCtr="0">
            <a:spAutoFit/>
          </a:bodyPr>
          <a:lstStyle>
            <a:lvl1pPr algn="l">
              <a:defRPr sz="5438">
                <a:solidFill>
                  <a:schemeClr val="bg1"/>
                </a:solidFill>
              </a:defRPr>
            </a:lvl1pPr>
          </a:lstStyle>
          <a:p>
            <a:r>
              <a:rPr lang="en-US" dirty="0" smtClean="0"/>
              <a:t>Click to edit title</a:t>
            </a:r>
            <a:endParaRPr lang="en-US" dirty="0"/>
          </a:p>
        </p:txBody>
      </p:sp>
      <p:grpSp>
        <p:nvGrpSpPr>
          <p:cNvPr id="3" name="Group 2"/>
          <p:cNvGrpSpPr/>
          <p:nvPr userDrawn="1"/>
        </p:nvGrpSpPr>
        <p:grpSpPr>
          <a:xfrm>
            <a:off x="9593794" y="5978399"/>
            <a:ext cx="2390135"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grpSp>
    </p:spTree>
    <p:extLst>
      <p:ext uri="{BB962C8B-B14F-4D97-AF65-F5344CB8AC3E}">
        <p14:creationId xmlns:p14="http://schemas.microsoft.com/office/powerpoint/2010/main" val="9074767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10046785" y="-163736"/>
            <a:ext cx="1865719" cy="1865207"/>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ardrop 8"/>
          <p:cNvSpPr/>
          <p:nvPr userDrawn="1"/>
        </p:nvSpPr>
        <p:spPr bwMode="auto">
          <a:xfrm>
            <a:off x="9449508" y="1324427"/>
            <a:ext cx="1194554" cy="119422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ardrop 9"/>
          <p:cNvSpPr/>
          <p:nvPr userDrawn="1"/>
        </p:nvSpPr>
        <p:spPr bwMode="auto">
          <a:xfrm>
            <a:off x="9449508" y="-163736"/>
            <a:ext cx="892674" cy="89242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ardrop 10"/>
          <p:cNvSpPr/>
          <p:nvPr userDrawn="1"/>
        </p:nvSpPr>
        <p:spPr bwMode="auto">
          <a:xfrm>
            <a:off x="8385031" y="1451390"/>
            <a:ext cx="678865" cy="678679"/>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ardrop 11"/>
          <p:cNvSpPr/>
          <p:nvPr userDrawn="1"/>
        </p:nvSpPr>
        <p:spPr bwMode="auto">
          <a:xfrm>
            <a:off x="9449508" y="5868094"/>
            <a:ext cx="1194554" cy="119422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ardrop 12"/>
          <p:cNvSpPr/>
          <p:nvPr userDrawn="1"/>
        </p:nvSpPr>
        <p:spPr bwMode="auto">
          <a:xfrm>
            <a:off x="10740353" y="5182576"/>
            <a:ext cx="789535" cy="789319"/>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ardrop 13"/>
          <p:cNvSpPr/>
          <p:nvPr userDrawn="1"/>
        </p:nvSpPr>
        <p:spPr bwMode="auto">
          <a:xfrm>
            <a:off x="11442915" y="5721978"/>
            <a:ext cx="323106" cy="323017"/>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ardrop 14"/>
          <p:cNvSpPr/>
          <p:nvPr userDrawn="1"/>
        </p:nvSpPr>
        <p:spPr bwMode="auto">
          <a:xfrm>
            <a:off x="10837334" y="6465208"/>
            <a:ext cx="2408955" cy="2408293"/>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ardrop 15"/>
          <p:cNvSpPr/>
          <p:nvPr userDrawn="1"/>
        </p:nvSpPr>
        <p:spPr bwMode="auto">
          <a:xfrm>
            <a:off x="695714" y="450912"/>
            <a:ext cx="1280921" cy="128056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eardrop 16"/>
          <p:cNvSpPr/>
          <p:nvPr userDrawn="1"/>
        </p:nvSpPr>
        <p:spPr bwMode="auto">
          <a:xfrm>
            <a:off x="1904122" y="-163736"/>
            <a:ext cx="523550" cy="523406"/>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ardrop 17"/>
          <p:cNvSpPr/>
          <p:nvPr userDrawn="1"/>
        </p:nvSpPr>
        <p:spPr bwMode="auto">
          <a:xfrm>
            <a:off x="11987068" y="1258993"/>
            <a:ext cx="249409" cy="249341"/>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ardrop 18"/>
          <p:cNvSpPr/>
          <p:nvPr userDrawn="1"/>
        </p:nvSpPr>
        <p:spPr bwMode="auto">
          <a:xfrm>
            <a:off x="5942139" y="1956614"/>
            <a:ext cx="892674" cy="892429"/>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ardrop 19"/>
          <p:cNvSpPr/>
          <p:nvPr userDrawn="1"/>
        </p:nvSpPr>
        <p:spPr bwMode="auto">
          <a:xfrm>
            <a:off x="5073853" y="5517986"/>
            <a:ext cx="615585" cy="615416"/>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ardrop 20"/>
          <p:cNvSpPr/>
          <p:nvPr userDrawn="1"/>
        </p:nvSpPr>
        <p:spPr bwMode="auto">
          <a:xfrm>
            <a:off x="5743076" y="4775080"/>
            <a:ext cx="1050904" cy="1050615"/>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Subtitle 2"/>
          <p:cNvSpPr>
            <a:spLocks noGrp="1"/>
          </p:cNvSpPr>
          <p:nvPr>
            <p:ph type="subTitle" idx="1"/>
          </p:nvPr>
        </p:nvSpPr>
        <p:spPr>
          <a:xfrm>
            <a:off x="992785" y="4429866"/>
            <a:ext cx="10444462" cy="470856"/>
          </a:xfrm>
        </p:spPr>
        <p:txBody>
          <a:bodyPr>
            <a:noAutofit/>
          </a:bodyPr>
          <a:lstStyle>
            <a:lvl1pPr marL="0" indent="0" algn="l">
              <a:lnSpc>
                <a:spcPct val="90000"/>
              </a:lnSpc>
              <a:spcBef>
                <a:spcPts val="0"/>
              </a:spcBef>
              <a:buNone/>
              <a:defRPr lang="en-US" sz="3672" kern="1200" spc="-71" baseline="0" dirty="0">
                <a:gradFill>
                  <a:gsLst>
                    <a:gs pos="2083">
                      <a:schemeClr val="tx1"/>
                    </a:gs>
                    <a:gs pos="99000">
                      <a:schemeClr val="tx1"/>
                    </a:gs>
                  </a:gsLst>
                  <a:lin ang="5400000" scaled="0"/>
                </a:gradFill>
                <a:latin typeface="+mj-lt"/>
                <a:ea typeface="+mn-ea"/>
                <a:cs typeface="+mn-cs"/>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pPr marL="0" marR="0" lvl="0" indent="0" algn="l" defTabSz="932466"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6023" y="2794219"/>
            <a:ext cx="10449322"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0" b="0" kern="1200" cap="none" spc="-408"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1974" y="1476623"/>
            <a:ext cx="10444463" cy="932293"/>
          </a:xfrm>
        </p:spPr>
        <p:txBody>
          <a:bodyPr wrap="square" anchor="ctr">
            <a:noAutofit/>
          </a:bodyPr>
          <a:lstStyle>
            <a:lvl1pPr marL="0" indent="0">
              <a:buNone/>
              <a:defRPr sz="6730" spc="-15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287145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2" name="Rectangle 1"/>
          <p:cNvSpPr/>
          <p:nvPr userDrawn="1"/>
        </p:nvSpPr>
        <p:spPr>
          <a:xfrm>
            <a:off x="0" y="0"/>
            <a:ext cx="12434888"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marL="0" marR="0" lvl="0" indent="0" algn="ctr" defTabSz="932504" rtl="0" eaLnBrk="1" fontAlgn="auto" latinLnBrk="0" hangingPunct="1">
              <a:lnSpc>
                <a:spcPct val="90000"/>
              </a:lnSpc>
              <a:spcBef>
                <a:spcPts val="612"/>
              </a:spcBef>
              <a:spcAft>
                <a:spcPts val="0"/>
              </a:spcAft>
              <a:buClrTx/>
              <a:buSzTx/>
              <a:buFontTx/>
              <a:buNone/>
              <a:tabLst/>
              <a:defRPr/>
            </a:pPr>
            <a:endParaRPr kumimoji="0" lang="en-US" sz="2040" b="0" i="0" u="none" strike="noStrike" kern="1200" cap="none" spc="0" normalizeH="0" baseline="0" noProof="0" dirty="0" err="1">
              <a:ln>
                <a:noFill/>
              </a:ln>
              <a:solidFill>
                <a:prstClr val="white"/>
              </a:solidFill>
              <a:effectLst/>
              <a:uLnTx/>
              <a:uFillTx/>
              <a:latin typeface="Segoe UI Light"/>
              <a:ea typeface="+mn-ea"/>
              <a:cs typeface="+mn-cs"/>
            </a:endParaRPr>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62298" y="1228901"/>
            <a:ext cx="12172589" cy="5765625"/>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Tree>
    <p:extLst>
      <p:ext uri="{BB962C8B-B14F-4D97-AF65-F5344CB8AC3E}">
        <p14:creationId xmlns:p14="http://schemas.microsoft.com/office/powerpoint/2010/main" val="2255068220"/>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62298" y="1228901"/>
            <a:ext cx="12172589" cy="5765625"/>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5" name="Rectangle 4"/>
          <p:cNvSpPr/>
          <p:nvPr userDrawn="1"/>
        </p:nvSpPr>
        <p:spPr>
          <a:xfrm>
            <a:off x="0" y="0"/>
            <a:ext cx="284334"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marL="0" marR="0" lvl="0" indent="0" algn="ctr" defTabSz="932504" rtl="0" eaLnBrk="1" fontAlgn="auto" latinLnBrk="0" hangingPunct="1">
              <a:lnSpc>
                <a:spcPct val="90000"/>
              </a:lnSpc>
              <a:spcBef>
                <a:spcPts val="612"/>
              </a:spcBef>
              <a:spcAft>
                <a:spcPts val="0"/>
              </a:spcAft>
              <a:buClrTx/>
              <a:buSzTx/>
              <a:buFontTx/>
              <a:buNone/>
              <a:tabLst/>
              <a:defRPr/>
            </a:pPr>
            <a:endParaRPr kumimoji="0" lang="en-US" sz="2040" b="0" i="0" u="none" strike="noStrike" kern="1200" cap="none" spc="0" normalizeH="0" baseline="0" noProof="0" dirty="0" err="1">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2087171687"/>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74603" y="1211263"/>
            <a:ext cx="5942841"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11" name="Content Placeholder 3"/>
          <p:cNvSpPr>
            <a:spLocks noGrp="1"/>
          </p:cNvSpPr>
          <p:nvPr>
            <p:ph sz="quarter" idx="15" hasCustomPrompt="1"/>
          </p:nvPr>
        </p:nvSpPr>
        <p:spPr>
          <a:xfrm>
            <a:off x="6217444" y="1211263"/>
            <a:ext cx="6217443"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5" name="Rectangle 4"/>
          <p:cNvSpPr/>
          <p:nvPr userDrawn="1"/>
        </p:nvSpPr>
        <p:spPr>
          <a:xfrm>
            <a:off x="0" y="0"/>
            <a:ext cx="284334"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marL="0" marR="0" lvl="0" indent="0" algn="ctr" defTabSz="932504" rtl="0" eaLnBrk="1" fontAlgn="auto" latinLnBrk="0" hangingPunct="1">
              <a:lnSpc>
                <a:spcPct val="90000"/>
              </a:lnSpc>
              <a:spcBef>
                <a:spcPts val="612"/>
              </a:spcBef>
              <a:spcAft>
                <a:spcPts val="0"/>
              </a:spcAft>
              <a:buClrTx/>
              <a:buSzTx/>
              <a:buFontTx/>
              <a:buNone/>
              <a:tabLst/>
              <a:defRPr/>
            </a:pPr>
            <a:endParaRPr kumimoji="0" lang="en-US" sz="2040" b="0" i="0" u="none" strike="noStrike" kern="1200" cap="none" spc="0" normalizeH="0" baseline="0" noProof="0" dirty="0" err="1">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2220862125"/>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74603" y="1211263"/>
            <a:ext cx="3657133"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11" name="Content Placeholder 3"/>
          <p:cNvSpPr>
            <a:spLocks noGrp="1"/>
          </p:cNvSpPr>
          <p:nvPr>
            <p:ph sz="quarter" idx="15" hasCustomPrompt="1"/>
          </p:nvPr>
        </p:nvSpPr>
        <p:spPr>
          <a:xfrm>
            <a:off x="3931734" y="1211263"/>
            <a:ext cx="8503153"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5" name="Rectangle 4"/>
          <p:cNvSpPr/>
          <p:nvPr userDrawn="1"/>
        </p:nvSpPr>
        <p:spPr>
          <a:xfrm>
            <a:off x="0" y="0"/>
            <a:ext cx="284334"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marL="0" marR="0" lvl="0" indent="0" algn="ctr" defTabSz="932504" rtl="0" eaLnBrk="1" fontAlgn="auto" latinLnBrk="0" hangingPunct="1">
              <a:lnSpc>
                <a:spcPct val="90000"/>
              </a:lnSpc>
              <a:spcBef>
                <a:spcPts val="612"/>
              </a:spcBef>
              <a:spcAft>
                <a:spcPts val="0"/>
              </a:spcAft>
              <a:buClrTx/>
              <a:buSzTx/>
              <a:buFontTx/>
              <a:buNone/>
              <a:tabLst/>
              <a:defRPr/>
            </a:pPr>
            <a:endParaRPr kumimoji="0" lang="en-US" sz="2040" b="0" i="0" u="none" strike="noStrike" kern="1200" cap="none" spc="0" normalizeH="0" baseline="0" noProof="0" dirty="0" err="1">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34231072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508925" y="1211263"/>
            <a:ext cx="3925963"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11" name="Content Placeholder 3"/>
          <p:cNvSpPr>
            <a:spLocks noGrp="1"/>
          </p:cNvSpPr>
          <p:nvPr>
            <p:ph sz="quarter" idx="15" hasCustomPrompt="1"/>
          </p:nvPr>
        </p:nvSpPr>
        <p:spPr>
          <a:xfrm>
            <a:off x="280882" y="1211263"/>
            <a:ext cx="8228551"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5" name="Rectangle 4"/>
          <p:cNvSpPr/>
          <p:nvPr userDrawn="1"/>
        </p:nvSpPr>
        <p:spPr>
          <a:xfrm>
            <a:off x="0" y="0"/>
            <a:ext cx="284334"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marL="0" marR="0" lvl="0" indent="0" algn="ctr" defTabSz="932504" rtl="0" eaLnBrk="1" fontAlgn="auto" latinLnBrk="0" hangingPunct="1">
              <a:lnSpc>
                <a:spcPct val="90000"/>
              </a:lnSpc>
              <a:spcBef>
                <a:spcPts val="612"/>
              </a:spcBef>
              <a:spcAft>
                <a:spcPts val="0"/>
              </a:spcAft>
              <a:buClrTx/>
              <a:buSzTx/>
              <a:buFontTx/>
              <a:buNone/>
              <a:tabLst/>
              <a:defRPr/>
            </a:pPr>
            <a:endParaRPr kumimoji="0" lang="en-US" sz="2040" b="0" i="0" u="none" strike="noStrike" kern="1200" cap="none" spc="0" normalizeH="0" baseline="0" noProof="0" dirty="0" err="1">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1929031597"/>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userDrawn="1"/>
        </p:nvSpPr>
        <p:spPr>
          <a:xfrm>
            <a:off x="0" y="0"/>
            <a:ext cx="284334"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marL="0" marR="0" lvl="0" indent="0" algn="ctr" defTabSz="932504" rtl="0" eaLnBrk="1" fontAlgn="auto" latinLnBrk="0" hangingPunct="1">
              <a:lnSpc>
                <a:spcPct val="90000"/>
              </a:lnSpc>
              <a:spcBef>
                <a:spcPts val="612"/>
              </a:spcBef>
              <a:spcAft>
                <a:spcPts val="0"/>
              </a:spcAft>
              <a:buClrTx/>
              <a:buSzTx/>
              <a:buFontTx/>
              <a:buNone/>
              <a:tabLst/>
              <a:defRPr/>
            </a:pPr>
            <a:endParaRPr kumimoji="0" lang="en-US" sz="2040" b="0" i="0" u="none" strike="noStrike" kern="1200" cap="none" spc="0" normalizeH="0" baseline="0" noProof="0" dirty="0" err="1">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3126064395"/>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558581"/>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3" y="3007607"/>
            <a:ext cx="11868843" cy="979314"/>
          </a:xfrm>
        </p:spPr>
        <p:txBody>
          <a:bodyPr anchor="ctr" anchorCtr="0">
            <a:spAutoFit/>
          </a:bodyPr>
          <a:lstStyle>
            <a:lvl1pPr algn="l">
              <a:defRPr sz="5438">
                <a:solidFill>
                  <a:schemeClr val="bg1"/>
                </a:solidFill>
              </a:defRPr>
            </a:lvl1pPr>
          </a:lstStyle>
          <a:p>
            <a:r>
              <a:rPr lang="en-US" dirty="0" smtClean="0"/>
              <a:t>Click to edit title</a:t>
            </a:r>
            <a:endParaRPr lang="en-US" dirty="0"/>
          </a:p>
        </p:txBody>
      </p:sp>
      <p:grpSp>
        <p:nvGrpSpPr>
          <p:cNvPr id="3" name="Group 2"/>
          <p:cNvGrpSpPr/>
          <p:nvPr userDrawn="1"/>
        </p:nvGrpSpPr>
        <p:grpSpPr>
          <a:xfrm>
            <a:off x="9593794" y="5978399"/>
            <a:ext cx="2390135"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grpSp>
    </p:spTree>
    <p:extLst>
      <p:ext uri="{BB962C8B-B14F-4D97-AF65-F5344CB8AC3E}">
        <p14:creationId xmlns:p14="http://schemas.microsoft.com/office/powerpoint/2010/main" val="42939808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userDrawn="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4888"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03" y="2630955"/>
            <a:ext cx="5485699" cy="1732617"/>
          </a:xfrm>
        </p:spPr>
        <p:txBody>
          <a:bodyPr wrap="square" anchor="ctr" anchorCtr="0">
            <a:spAutoFit/>
          </a:bodyPr>
          <a:lstStyle>
            <a:lvl1pPr algn="l">
              <a:defRPr sz="5438">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1573391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userDrawn="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4888"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03" y="2630955"/>
            <a:ext cx="5485699" cy="1732617"/>
          </a:xfrm>
        </p:spPr>
        <p:txBody>
          <a:bodyPr wrap="square" anchor="ctr" anchorCtr="0">
            <a:spAutoFit/>
          </a:bodyPr>
          <a:lstStyle>
            <a:lvl1pPr algn="l">
              <a:defRPr sz="5438">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828659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593" y="1476622"/>
            <a:ext cx="11374084" cy="5284753"/>
          </a:xfrm>
          <a:prstGeom prst="rect">
            <a:avLst/>
          </a:prstGeom>
        </p:spPr>
        <p:txBody>
          <a:bodyPr/>
          <a:lstStyle>
            <a:lvl1pPr marL="289789" indent="-289789">
              <a:buFont typeface="Wingdings" pitchFamily="2" charset="2"/>
              <a:buChar char=""/>
              <a:defRPr sz="4080">
                <a:latin typeface="+mn-lt"/>
              </a:defRPr>
            </a:lvl1pPr>
            <a:lvl2pPr marL="527771" indent="-237983">
              <a:buFont typeface="Wingdings" pitchFamily="2" charset="2"/>
              <a:buChar char=""/>
              <a:defRPr>
                <a:latin typeface="+mn-lt"/>
              </a:defRPr>
            </a:lvl2pPr>
            <a:lvl3pPr marL="756040" indent="-228269">
              <a:buFont typeface="Wingdings" pitchFamily="2" charset="2"/>
              <a:buChar char=""/>
              <a:tabLst/>
              <a:defRPr>
                <a:latin typeface="+mn-lt"/>
              </a:defRPr>
            </a:lvl3pPr>
            <a:lvl4pPr marL="932504" indent="-176463">
              <a:buFont typeface="Wingdings" pitchFamily="2" charset="2"/>
              <a:buChar char=""/>
              <a:defRPr>
                <a:latin typeface="+mn-lt"/>
              </a:defRPr>
            </a:lvl4pPr>
            <a:lvl5pPr marL="1108967" indent="-176463">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7696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userDrawn="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4888"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03" y="2630955"/>
            <a:ext cx="5485700" cy="1732617"/>
          </a:xfrm>
        </p:spPr>
        <p:txBody>
          <a:bodyPr wrap="square" anchor="ctr" anchorCtr="0">
            <a:spAutoFit/>
          </a:bodyPr>
          <a:lstStyle>
            <a:lvl1pPr algn="l">
              <a:defRPr sz="5438">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2950330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491" y="6102904"/>
            <a:ext cx="11193018" cy="621530"/>
          </a:xfrm>
          <a:prstGeom prst="rect">
            <a:avLst/>
          </a:prstGeom>
          <a:noFill/>
          <a:ln w="12700">
            <a:noFill/>
            <a:miter lim="800000"/>
            <a:headEnd type="none" w="sm" len="sm"/>
            <a:tailEnd type="none" w="sm" len="sm"/>
          </a:ln>
          <a:effectLst/>
        </p:spPr>
        <p:txBody>
          <a:bodyPr vert="horz" wrap="square" lIns="186497" tIns="149198" rIns="186497" bIns="149198" numCol="1" anchor="t" anchorCtr="0" compatLnSpc="1">
            <a:prstTxWarp prst="textNoShape">
              <a:avLst/>
            </a:prstTxWarp>
            <a:spAutoFit/>
          </a:bodyPr>
          <a:lstStyle/>
          <a:p>
            <a:pPr marL="0" marR="0" lvl="0" indent="0" algn="l" defTabSz="950724" rtl="0" eaLnBrk="0" fontAlgn="auto" latinLnBrk="0" hangingPunct="0">
              <a:lnSpc>
                <a:spcPct val="100000"/>
              </a:lnSpc>
              <a:spcBef>
                <a:spcPts val="0"/>
              </a:spcBef>
              <a:spcAft>
                <a:spcPts val="0"/>
              </a:spcAft>
              <a:buClrTx/>
              <a:buSzTx/>
              <a:buFontTx/>
              <a:buNone/>
              <a:tabLst/>
              <a:defRPr/>
            </a:pPr>
            <a:r>
              <a:rPr kumimoji="0" lang="en-US" sz="680" b="0" i="0" u="none" strike="noStrike" kern="1200" cap="none" spc="0" normalizeH="0" baseline="0" noProof="0" dirty="0">
                <a:ln>
                  <a:noFill/>
                </a:ln>
                <a:solidFill>
                  <a:prstClr val="white">
                    <a:alpha val="95000"/>
                  </a:prstClr>
                </a:solidFill>
                <a:effectLst/>
                <a:uLnTx/>
                <a:uFillTx/>
                <a:latin typeface="Segoe UI Light"/>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50724" rtl="0" eaLnBrk="0" fontAlgn="auto" latinLnBrk="0" hangingPunct="0">
              <a:lnSpc>
                <a:spcPct val="100000"/>
              </a:lnSpc>
              <a:spcBef>
                <a:spcPts val="0"/>
              </a:spcBef>
              <a:spcAft>
                <a:spcPts val="0"/>
              </a:spcAft>
              <a:buClrTx/>
              <a:buSzTx/>
              <a:buFontTx/>
              <a:buNone/>
              <a:tabLst/>
              <a:defRPr/>
            </a:pPr>
            <a:r>
              <a:rPr kumimoji="0" lang="en-US" sz="680" b="0" i="0" u="none" strike="noStrike" kern="1200" cap="none" spc="0" normalizeH="0" baseline="0" noProof="0" dirty="0">
                <a:ln>
                  <a:noFill/>
                </a:ln>
                <a:solidFill>
                  <a:prstClr val="white">
                    <a:alpha val="95000"/>
                  </a:prstClr>
                </a:solidFill>
                <a:effectLst/>
                <a:uLnTx/>
                <a:uFillTx/>
                <a:latin typeface="Segoe UI Light"/>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379" y="3203665"/>
            <a:ext cx="3405228"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grpSp>
    </p:spTree>
    <p:extLst>
      <p:ext uri="{BB962C8B-B14F-4D97-AF65-F5344CB8AC3E}">
        <p14:creationId xmlns:p14="http://schemas.microsoft.com/office/powerpoint/2010/main" val="1605429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cSld name="27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174" y="6357595"/>
            <a:ext cx="11886544"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836429021"/>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cSld name="28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174" y="6357595"/>
            <a:ext cx="11886544"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72700920"/>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30119064"/>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196" y="1668463"/>
            <a:ext cx="877709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12" y="1668463"/>
            <a:ext cx="274285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075"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262780948"/>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453" y="2236293"/>
            <a:ext cx="10444463" cy="932293"/>
          </a:xfrm>
        </p:spPr>
        <p:txBody>
          <a:bodyPr anchor="b" anchorCtr="0"/>
          <a:lstStyle>
            <a:lvl1pPr>
              <a:defRPr sz="6730" spc="-153" baseline="0">
                <a:solidFill>
                  <a:schemeClr val="tx1">
                    <a:alpha val="99000"/>
                  </a:schemeClr>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453" y="3494024"/>
            <a:ext cx="10444463" cy="508524"/>
          </a:xfrm>
        </p:spPr>
        <p:txBody>
          <a:bodyPr>
            <a:noAutofit/>
          </a:bodyPr>
          <a:lstStyle>
            <a:lvl1pPr marL="0" indent="0">
              <a:spcBef>
                <a:spcPts val="0"/>
              </a:spcBef>
              <a:buNone/>
              <a:defRPr spc="-71" baseline="0">
                <a:solidFill>
                  <a:schemeClr val="tx2">
                    <a:lumMod val="40000"/>
                    <a:lumOff val="60000"/>
                    <a:alpha val="99000"/>
                  </a:schemeClr>
                </a:solidFill>
                <a:latin typeface="+mj-lt"/>
              </a:defRPr>
            </a:lvl1pPr>
          </a:lstStyle>
          <a:p>
            <a:pPr lvl="0"/>
            <a:r>
              <a:rPr lang="en-US" dirty="0" smtClean="0"/>
              <a:t>Speaker Title</a:t>
            </a:r>
            <a:endParaRPr lang="en-US" dirty="0"/>
          </a:p>
        </p:txBody>
      </p:sp>
      <p:sp>
        <p:nvSpPr>
          <p:cNvPr id="452" name="Rectangle 451"/>
          <p:cNvSpPr/>
          <p:nvPr userDrawn="1"/>
        </p:nvSpPr>
        <p:spPr bwMode="auto">
          <a:xfrm>
            <a:off x="10046785" y="-163736"/>
            <a:ext cx="1865719" cy="1865207"/>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3" name="Rectangle 452"/>
          <p:cNvSpPr/>
          <p:nvPr userDrawn="1"/>
        </p:nvSpPr>
        <p:spPr bwMode="auto">
          <a:xfrm>
            <a:off x="9449508" y="1324427"/>
            <a:ext cx="1194554" cy="119422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4" name="Rectangle 453"/>
          <p:cNvSpPr/>
          <p:nvPr userDrawn="1"/>
        </p:nvSpPr>
        <p:spPr bwMode="auto">
          <a:xfrm>
            <a:off x="9449508" y="-163736"/>
            <a:ext cx="892674" cy="89242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5" name="Rectangle 454"/>
          <p:cNvSpPr/>
          <p:nvPr userDrawn="1"/>
        </p:nvSpPr>
        <p:spPr bwMode="auto">
          <a:xfrm>
            <a:off x="8385031" y="1451390"/>
            <a:ext cx="678865" cy="678679"/>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6" name="Rectangle 455"/>
          <p:cNvSpPr/>
          <p:nvPr userDrawn="1"/>
        </p:nvSpPr>
        <p:spPr bwMode="auto">
          <a:xfrm>
            <a:off x="9449508" y="5868094"/>
            <a:ext cx="1194554" cy="119422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7" name="Rectangle 456"/>
          <p:cNvSpPr/>
          <p:nvPr userDrawn="1"/>
        </p:nvSpPr>
        <p:spPr bwMode="auto">
          <a:xfrm>
            <a:off x="10740353" y="5182576"/>
            <a:ext cx="789535" cy="789319"/>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Rectangle 457"/>
          <p:cNvSpPr/>
          <p:nvPr userDrawn="1"/>
        </p:nvSpPr>
        <p:spPr bwMode="auto">
          <a:xfrm>
            <a:off x="11442915" y="5721978"/>
            <a:ext cx="323106" cy="323017"/>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userDrawn="1"/>
        </p:nvSpPr>
        <p:spPr bwMode="auto">
          <a:xfrm>
            <a:off x="10837334" y="6465208"/>
            <a:ext cx="2408955" cy="2408293"/>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Rectangle 459"/>
          <p:cNvSpPr/>
          <p:nvPr userDrawn="1"/>
        </p:nvSpPr>
        <p:spPr bwMode="auto">
          <a:xfrm>
            <a:off x="695714" y="450912"/>
            <a:ext cx="1280921" cy="128056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Rectangle 460"/>
          <p:cNvSpPr/>
          <p:nvPr userDrawn="1"/>
        </p:nvSpPr>
        <p:spPr bwMode="auto">
          <a:xfrm>
            <a:off x="1904122" y="-163736"/>
            <a:ext cx="523550" cy="523406"/>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userDrawn="1"/>
        </p:nvSpPr>
        <p:spPr bwMode="auto">
          <a:xfrm>
            <a:off x="11987068" y="1258993"/>
            <a:ext cx="249409" cy="249341"/>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userDrawn="1"/>
        </p:nvSpPr>
        <p:spPr bwMode="auto">
          <a:xfrm>
            <a:off x="5942139" y="1956614"/>
            <a:ext cx="892674" cy="892429"/>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Rectangle 463"/>
          <p:cNvSpPr/>
          <p:nvPr userDrawn="1"/>
        </p:nvSpPr>
        <p:spPr bwMode="auto">
          <a:xfrm>
            <a:off x="5073853" y="5517986"/>
            <a:ext cx="615585" cy="615416"/>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Rectangle 464"/>
          <p:cNvSpPr/>
          <p:nvPr userDrawn="1"/>
        </p:nvSpPr>
        <p:spPr bwMode="auto">
          <a:xfrm>
            <a:off x="5743076" y="4775080"/>
            <a:ext cx="1050904" cy="1050615"/>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9386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593" y="3031117"/>
            <a:ext cx="11374084" cy="932293"/>
          </a:xfrm>
        </p:spPr>
        <p:txBody>
          <a:bodyPr anchor="ctr" anchorCtr="0"/>
          <a:lstStyle>
            <a:lvl1pPr>
              <a:defRPr sz="6730" spc="-306"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408384" y="-391055"/>
            <a:ext cx="1865719" cy="1865207"/>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p:cNvSpPr/>
          <p:nvPr userDrawn="1"/>
        </p:nvSpPr>
        <p:spPr bwMode="auto">
          <a:xfrm>
            <a:off x="9811107" y="1097108"/>
            <a:ext cx="1194554" cy="119422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p:cNvSpPr/>
          <p:nvPr userDrawn="1"/>
        </p:nvSpPr>
        <p:spPr bwMode="auto">
          <a:xfrm>
            <a:off x="9811107" y="-391055"/>
            <a:ext cx="892674" cy="89242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p:cNvSpPr/>
          <p:nvPr userDrawn="1"/>
        </p:nvSpPr>
        <p:spPr bwMode="auto">
          <a:xfrm>
            <a:off x="8746630" y="1224071"/>
            <a:ext cx="678865" cy="678679"/>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p:cNvSpPr/>
          <p:nvPr userDrawn="1"/>
        </p:nvSpPr>
        <p:spPr bwMode="auto">
          <a:xfrm>
            <a:off x="9681799" y="5609390"/>
            <a:ext cx="1194554" cy="119422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p:cNvSpPr/>
          <p:nvPr userDrawn="1"/>
        </p:nvSpPr>
        <p:spPr bwMode="auto">
          <a:xfrm>
            <a:off x="10972645" y="4923871"/>
            <a:ext cx="789535" cy="789319"/>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p:cNvSpPr/>
          <p:nvPr userDrawn="1"/>
        </p:nvSpPr>
        <p:spPr bwMode="auto">
          <a:xfrm>
            <a:off x="11675206" y="5463274"/>
            <a:ext cx="323106" cy="323017"/>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p:cNvSpPr/>
          <p:nvPr userDrawn="1"/>
        </p:nvSpPr>
        <p:spPr bwMode="auto">
          <a:xfrm>
            <a:off x="11069625" y="6206504"/>
            <a:ext cx="2408955" cy="2408293"/>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p:cNvSpPr/>
          <p:nvPr userDrawn="1"/>
        </p:nvSpPr>
        <p:spPr bwMode="auto">
          <a:xfrm>
            <a:off x="1533819" y="1137812"/>
            <a:ext cx="1280921" cy="128056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p:cNvSpPr/>
          <p:nvPr userDrawn="1"/>
        </p:nvSpPr>
        <p:spPr bwMode="auto">
          <a:xfrm>
            <a:off x="2742227" y="523164"/>
            <a:ext cx="523550" cy="523406"/>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userDrawn="1"/>
        </p:nvSpPr>
        <p:spPr bwMode="auto">
          <a:xfrm>
            <a:off x="12348667" y="1031674"/>
            <a:ext cx="249409" cy="249341"/>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p:cNvSpPr/>
          <p:nvPr userDrawn="1"/>
        </p:nvSpPr>
        <p:spPr bwMode="auto">
          <a:xfrm>
            <a:off x="11381428" y="1916440"/>
            <a:ext cx="892674" cy="892429"/>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p:cNvSpPr/>
          <p:nvPr userDrawn="1"/>
        </p:nvSpPr>
        <p:spPr bwMode="auto">
          <a:xfrm>
            <a:off x="5073853" y="5517986"/>
            <a:ext cx="615585" cy="615416"/>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p:cNvSpPr/>
          <p:nvPr userDrawn="1"/>
        </p:nvSpPr>
        <p:spPr bwMode="auto">
          <a:xfrm>
            <a:off x="5743076" y="4775080"/>
            <a:ext cx="1050904" cy="1050615"/>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8829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593" y="3115870"/>
            <a:ext cx="11374084" cy="762786"/>
          </a:xfrm>
        </p:spPr>
        <p:txBody>
          <a:bodyPr anchor="ctr" anchorCtr="0"/>
          <a:lstStyle>
            <a:lvl1pPr>
              <a:defRPr sz="5506"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1242162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10046785" y="-163736"/>
            <a:ext cx="1865719" cy="1865207"/>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ardrop 8"/>
          <p:cNvSpPr/>
          <p:nvPr userDrawn="1"/>
        </p:nvSpPr>
        <p:spPr bwMode="auto">
          <a:xfrm>
            <a:off x="9449508" y="1324427"/>
            <a:ext cx="1194554" cy="119422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ardrop 9"/>
          <p:cNvSpPr/>
          <p:nvPr userDrawn="1"/>
        </p:nvSpPr>
        <p:spPr bwMode="auto">
          <a:xfrm>
            <a:off x="9449508" y="-163736"/>
            <a:ext cx="892674" cy="89242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ardrop 10"/>
          <p:cNvSpPr/>
          <p:nvPr userDrawn="1"/>
        </p:nvSpPr>
        <p:spPr bwMode="auto">
          <a:xfrm>
            <a:off x="8385031" y="1451390"/>
            <a:ext cx="678865" cy="678679"/>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ardrop 11"/>
          <p:cNvSpPr/>
          <p:nvPr userDrawn="1"/>
        </p:nvSpPr>
        <p:spPr bwMode="auto">
          <a:xfrm>
            <a:off x="9449508" y="5868094"/>
            <a:ext cx="1194554" cy="119422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ardrop 12"/>
          <p:cNvSpPr/>
          <p:nvPr userDrawn="1"/>
        </p:nvSpPr>
        <p:spPr bwMode="auto">
          <a:xfrm>
            <a:off x="10740353" y="5182576"/>
            <a:ext cx="789535" cy="789319"/>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ardrop 13"/>
          <p:cNvSpPr/>
          <p:nvPr userDrawn="1"/>
        </p:nvSpPr>
        <p:spPr bwMode="auto">
          <a:xfrm>
            <a:off x="11442915" y="5721978"/>
            <a:ext cx="323106" cy="323017"/>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ardrop 14"/>
          <p:cNvSpPr/>
          <p:nvPr userDrawn="1"/>
        </p:nvSpPr>
        <p:spPr bwMode="auto">
          <a:xfrm>
            <a:off x="10837334" y="6465208"/>
            <a:ext cx="2408955" cy="2408293"/>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ardrop 15"/>
          <p:cNvSpPr/>
          <p:nvPr userDrawn="1"/>
        </p:nvSpPr>
        <p:spPr bwMode="auto">
          <a:xfrm>
            <a:off x="695714" y="450912"/>
            <a:ext cx="1280921" cy="128056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eardrop 16"/>
          <p:cNvSpPr/>
          <p:nvPr userDrawn="1"/>
        </p:nvSpPr>
        <p:spPr bwMode="auto">
          <a:xfrm>
            <a:off x="1904122" y="-163736"/>
            <a:ext cx="523550" cy="523406"/>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ardrop 17"/>
          <p:cNvSpPr/>
          <p:nvPr userDrawn="1"/>
        </p:nvSpPr>
        <p:spPr bwMode="auto">
          <a:xfrm>
            <a:off x="11987068" y="1258993"/>
            <a:ext cx="249409" cy="249341"/>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ardrop 18"/>
          <p:cNvSpPr/>
          <p:nvPr userDrawn="1"/>
        </p:nvSpPr>
        <p:spPr bwMode="auto">
          <a:xfrm>
            <a:off x="5942139" y="1956614"/>
            <a:ext cx="892674" cy="892429"/>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ardrop 19"/>
          <p:cNvSpPr/>
          <p:nvPr userDrawn="1"/>
        </p:nvSpPr>
        <p:spPr bwMode="auto">
          <a:xfrm>
            <a:off x="5073853" y="5517986"/>
            <a:ext cx="615585" cy="615416"/>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ardrop 20"/>
          <p:cNvSpPr/>
          <p:nvPr userDrawn="1"/>
        </p:nvSpPr>
        <p:spPr bwMode="auto">
          <a:xfrm>
            <a:off x="5743076" y="4775080"/>
            <a:ext cx="1050904" cy="1050615"/>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Subtitle 2"/>
          <p:cNvSpPr>
            <a:spLocks noGrp="1"/>
          </p:cNvSpPr>
          <p:nvPr>
            <p:ph type="subTitle" idx="1"/>
          </p:nvPr>
        </p:nvSpPr>
        <p:spPr>
          <a:xfrm>
            <a:off x="992785" y="4429866"/>
            <a:ext cx="10444462" cy="470856"/>
          </a:xfrm>
        </p:spPr>
        <p:txBody>
          <a:bodyPr>
            <a:noAutofit/>
          </a:bodyPr>
          <a:lstStyle>
            <a:lvl1pPr marL="0" indent="0" algn="l">
              <a:lnSpc>
                <a:spcPct val="90000"/>
              </a:lnSpc>
              <a:spcBef>
                <a:spcPts val="0"/>
              </a:spcBef>
              <a:buNone/>
              <a:defRPr lang="en-US" sz="3672" kern="1200" spc="-71" baseline="0" dirty="0">
                <a:gradFill>
                  <a:gsLst>
                    <a:gs pos="2083">
                      <a:schemeClr val="tx1"/>
                    </a:gs>
                    <a:gs pos="99000">
                      <a:schemeClr val="tx1"/>
                    </a:gs>
                  </a:gsLst>
                  <a:lin ang="5400000" scaled="0"/>
                </a:gradFill>
                <a:latin typeface="+mj-lt"/>
                <a:ea typeface="+mn-ea"/>
                <a:cs typeface="+mn-cs"/>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pPr marL="0" marR="0" lvl="0" indent="0" algn="l" defTabSz="932466"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6023" y="2794219"/>
            <a:ext cx="10449322"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0" b="0" kern="1200" cap="none" spc="-408"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1974" y="1476623"/>
            <a:ext cx="10444463" cy="932293"/>
          </a:xfrm>
        </p:spPr>
        <p:txBody>
          <a:bodyPr wrap="square" anchor="ctr">
            <a:noAutofit/>
          </a:bodyPr>
          <a:lstStyle>
            <a:lvl1pPr marL="0" indent="0">
              <a:buNone/>
              <a:defRPr sz="6730" spc="-15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45203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593" y="1476622"/>
            <a:ext cx="11374084"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6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0840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593" y="1476622"/>
            <a:ext cx="11374084" cy="5284753"/>
          </a:xfrm>
          <a:prstGeom prst="rect">
            <a:avLst/>
          </a:prstGeom>
        </p:spPr>
        <p:txBody>
          <a:bodyPr/>
          <a:lstStyle>
            <a:lvl1pPr marL="289789" indent="-289789">
              <a:buFont typeface="Wingdings" pitchFamily="2" charset="2"/>
              <a:buChar char=""/>
              <a:defRPr sz="4080">
                <a:latin typeface="+mn-lt"/>
              </a:defRPr>
            </a:lvl1pPr>
            <a:lvl2pPr marL="527771" indent="-237983">
              <a:buFont typeface="Wingdings" pitchFamily="2" charset="2"/>
              <a:buChar char=""/>
              <a:defRPr>
                <a:latin typeface="+mn-lt"/>
              </a:defRPr>
            </a:lvl2pPr>
            <a:lvl3pPr marL="756040" indent="-228269">
              <a:buFont typeface="Wingdings" pitchFamily="2" charset="2"/>
              <a:buChar char=""/>
              <a:tabLst/>
              <a:defRPr>
                <a:latin typeface="+mn-lt"/>
              </a:defRPr>
            </a:lvl3pPr>
            <a:lvl4pPr marL="932504" indent="-176463">
              <a:buFont typeface="Wingdings" pitchFamily="2" charset="2"/>
              <a:buChar char=""/>
              <a:defRPr>
                <a:latin typeface="+mn-lt"/>
              </a:defRPr>
            </a:lvl4pPr>
            <a:lvl5pPr marL="1108967" indent="-176463">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9183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593" y="1476622"/>
            <a:ext cx="11374084"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6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1138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593" y="1476622"/>
            <a:ext cx="11374084"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6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1211" y="1476622"/>
            <a:ext cx="5503872" cy="5284752"/>
          </a:xfrm>
        </p:spPr>
        <p:txBody>
          <a:bodyPr>
            <a:noAutofit/>
          </a:bodyPr>
          <a:lstStyle>
            <a:lvl1pPr marL="297883" indent="-297883">
              <a:spcBef>
                <a:spcPts val="1224"/>
              </a:spcBef>
              <a:buClr>
                <a:schemeClr val="tx1"/>
              </a:buClr>
              <a:buFont typeface="Wingdings" pitchFamily="2" charset="2"/>
              <a:buChar char=""/>
              <a:defRPr>
                <a:solidFill>
                  <a:schemeClr val="bg1">
                    <a:lumMod val="75000"/>
                    <a:lumOff val="25000"/>
                  </a:schemeClr>
                </a:solidFill>
              </a:defRPr>
            </a:lvl1pPr>
            <a:lvl2pPr marL="531009" indent="-233126">
              <a:defRPr sz="2040">
                <a:solidFill>
                  <a:schemeClr val="bg1">
                    <a:lumMod val="75000"/>
                    <a:lumOff val="25000"/>
                  </a:schemeClr>
                </a:solidFill>
              </a:defRPr>
            </a:lvl2pPr>
            <a:lvl3pPr marL="699377" indent="-168368">
              <a:tabLst/>
              <a:defRPr sz="2040">
                <a:solidFill>
                  <a:schemeClr val="bg1">
                    <a:lumMod val="75000"/>
                    <a:lumOff val="25000"/>
                  </a:schemeClr>
                </a:solidFill>
              </a:defRPr>
            </a:lvl3pPr>
            <a:lvl4pPr marL="880698" indent="-181320">
              <a:defRPr>
                <a:solidFill>
                  <a:schemeClr val="bg1">
                    <a:lumMod val="75000"/>
                    <a:lumOff val="25000"/>
                  </a:schemeClr>
                </a:solidFill>
              </a:defRPr>
            </a:lvl4pPr>
            <a:lvl5pPr marL="1049066" indent="-168368">
              <a:tabLst/>
              <a:defRPr>
                <a:solidFill>
                  <a:schemeClr val="bg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4663" y="1476622"/>
            <a:ext cx="5503872" cy="5284752"/>
          </a:xfrm>
        </p:spPr>
        <p:txBody>
          <a:bodyPr>
            <a:noAutofit/>
          </a:bodyPr>
          <a:lstStyle>
            <a:lvl1pPr marL="346451" indent="-346451">
              <a:spcBef>
                <a:spcPts val="1224"/>
              </a:spcBef>
              <a:buFont typeface="Wingdings" pitchFamily="2" charset="2"/>
              <a:buChar char=""/>
              <a:defRPr lang="en-US" sz="3672" kern="1200" spc="-71" baseline="0" dirty="0" smtClean="0">
                <a:solidFill>
                  <a:schemeClr val="bg1">
                    <a:lumMod val="75000"/>
                    <a:lumOff val="25000"/>
                  </a:schemeClr>
                </a:solidFill>
                <a:latin typeface="+mj-lt"/>
                <a:ea typeface="+mn-ea"/>
                <a:cs typeface="+mn-cs"/>
              </a:defRPr>
            </a:lvl1pPr>
            <a:lvl2pPr marL="647572" indent="-349689">
              <a:defRPr lang="en-US" sz="2040" kern="1200" spc="0" baseline="0" dirty="0" smtClean="0">
                <a:solidFill>
                  <a:schemeClr val="bg1">
                    <a:lumMod val="75000"/>
                    <a:lumOff val="25000"/>
                  </a:schemeClr>
                </a:solidFill>
                <a:latin typeface="+mn-lt"/>
                <a:ea typeface="+mn-ea"/>
                <a:cs typeface="+mn-cs"/>
              </a:defRPr>
            </a:lvl2pPr>
            <a:lvl3pPr marL="880698" indent="-349689">
              <a:defRPr lang="en-US" sz="2040" kern="1200" spc="0" baseline="0" dirty="0" smtClean="0">
                <a:solidFill>
                  <a:schemeClr val="bg1">
                    <a:lumMod val="75000"/>
                    <a:lumOff val="25000"/>
                  </a:schemeClr>
                </a:solidFill>
                <a:latin typeface="+mn-lt"/>
                <a:ea typeface="+mn-ea"/>
                <a:cs typeface="+mn-cs"/>
              </a:defRPr>
            </a:lvl3pPr>
            <a:lvl4pPr marL="1049066" indent="-349689">
              <a:defRPr lang="en-US" sz="2040" kern="1200" spc="0" baseline="0" dirty="0" smtClean="0">
                <a:solidFill>
                  <a:schemeClr val="bg1">
                    <a:lumMod val="75000"/>
                    <a:lumOff val="25000"/>
                  </a:schemeClr>
                </a:solidFill>
                <a:latin typeface="+mn-lt"/>
                <a:ea typeface="+mn-ea"/>
                <a:cs typeface="+mn-cs"/>
              </a:defRPr>
            </a:lvl4pPr>
            <a:lvl5pPr marL="1230386" indent="-349689">
              <a:defRPr lang="en-US" sz="2040" kern="1200" spc="0" baseline="0" dirty="0">
                <a:solidFill>
                  <a:schemeClr val="bg1">
                    <a:lumMod val="75000"/>
                    <a:lumOff val="25000"/>
                  </a:schemeClr>
                </a:solidFill>
                <a:latin typeface="+mn-lt"/>
                <a:ea typeface="+mn-ea"/>
                <a:cs typeface="+mn-cs"/>
              </a:defRPr>
            </a:lvl5pPr>
          </a:lstStyle>
          <a:p>
            <a:pPr marL="297883" marR="0" lvl="0"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297883" marR="0" lvl="1"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Second level</a:t>
            </a:r>
          </a:p>
          <a:p>
            <a:pPr marL="297883" marR="0" lvl="2"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Third level</a:t>
            </a:r>
          </a:p>
          <a:p>
            <a:pPr marL="297883" marR="0" lvl="3"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Fourth level</a:t>
            </a:r>
          </a:p>
          <a:p>
            <a:pPr marL="297883" marR="0" lvl="4"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133412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31211" y="1476622"/>
            <a:ext cx="5503872" cy="5284752"/>
          </a:xfrm>
        </p:spPr>
        <p:txBody>
          <a:bodyPr/>
          <a:lstStyle>
            <a:lvl1pPr marL="0" indent="0">
              <a:spcBef>
                <a:spcPts val="1224"/>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798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404663" y="1476622"/>
            <a:ext cx="5503872" cy="5284752"/>
          </a:xfrm>
        </p:spPr>
        <p:txBody>
          <a:bodyPr/>
          <a:lstStyle>
            <a:lvl1pPr marL="0" indent="0">
              <a:spcBef>
                <a:spcPts val="1224"/>
              </a:spcBef>
              <a:buNone/>
              <a:defRPr lang="en-US" sz="4080" kern="1200" spc="-71" baseline="0" dirty="0" smtClean="0">
                <a:solidFill>
                  <a:schemeClr val="bg1">
                    <a:lumMod val="75000"/>
                    <a:lumOff val="25000"/>
                  </a:schemeClr>
                </a:solidFill>
                <a:latin typeface="+mn-lt"/>
                <a:ea typeface="+mn-ea"/>
                <a:cs typeface="+mn-cs"/>
              </a:defRPr>
            </a:lvl1pPr>
            <a:lvl2pPr marL="3238"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2pPr>
            <a:lvl3pPr marL="237983"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3pPr>
            <a:lvl4pPr marL="469489"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4pPr>
            <a:lvl5pPr marL="700997"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solidFill>
                  <a:schemeClr val="bg1">
                    <a:lumMod val="75000"/>
                    <a:lumOff val="25000"/>
                  </a:schemeClr>
                </a:solidFill>
                <a:latin typeface="+mn-lt"/>
                <a:ea typeface="+mn-ea"/>
                <a:cs typeface="+mn-cs"/>
              </a:defRPr>
            </a:lvl5pPr>
          </a:lstStyle>
          <a:p>
            <a:pPr marL="0" marR="0" lvl="0"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74016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2775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852231"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852231"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2" name="Text Placeholder 8"/>
          <p:cNvSpPr>
            <a:spLocks noGrp="1"/>
          </p:cNvSpPr>
          <p:nvPr>
            <p:ph type="body" sz="quarter" idx="13"/>
          </p:nvPr>
        </p:nvSpPr>
        <p:spPr>
          <a:xfrm>
            <a:off x="7685479"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685479"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2022130"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2022130"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121984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6265302"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6265302"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3435201"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3435201"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0" name="Text Placeholder 8"/>
          <p:cNvSpPr>
            <a:spLocks noGrp="1"/>
          </p:cNvSpPr>
          <p:nvPr>
            <p:ph type="body" sz="quarter" idx="17"/>
          </p:nvPr>
        </p:nvSpPr>
        <p:spPr>
          <a:xfrm>
            <a:off x="6265302"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6265302"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9" name="Text Placeholder 8"/>
          <p:cNvSpPr>
            <a:spLocks noGrp="1"/>
          </p:cNvSpPr>
          <p:nvPr>
            <p:ph type="body" sz="quarter" idx="21"/>
          </p:nvPr>
        </p:nvSpPr>
        <p:spPr>
          <a:xfrm>
            <a:off x="3435201"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3435201"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223086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852231"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852231"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2" name="Text Placeholder 8"/>
          <p:cNvSpPr>
            <a:spLocks noGrp="1"/>
          </p:cNvSpPr>
          <p:nvPr>
            <p:ph type="body" sz="quarter" idx="13"/>
          </p:nvPr>
        </p:nvSpPr>
        <p:spPr>
          <a:xfrm>
            <a:off x="7685479"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685479"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2022130"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2022130"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0" name="Text Placeholder 8"/>
          <p:cNvSpPr>
            <a:spLocks noGrp="1"/>
          </p:cNvSpPr>
          <p:nvPr>
            <p:ph type="body" sz="quarter" idx="17"/>
          </p:nvPr>
        </p:nvSpPr>
        <p:spPr>
          <a:xfrm>
            <a:off x="4852231"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4852231"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7" name="Text Placeholder 8"/>
          <p:cNvSpPr>
            <a:spLocks noGrp="1"/>
          </p:cNvSpPr>
          <p:nvPr>
            <p:ph type="body" sz="quarter" idx="19"/>
          </p:nvPr>
        </p:nvSpPr>
        <p:spPr>
          <a:xfrm>
            <a:off x="7685479"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8" name="Text Placeholder 8"/>
          <p:cNvSpPr>
            <a:spLocks noGrp="1"/>
          </p:cNvSpPr>
          <p:nvPr>
            <p:ph type="body" sz="quarter" idx="20"/>
          </p:nvPr>
        </p:nvSpPr>
        <p:spPr>
          <a:xfrm>
            <a:off x="7685479"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9" name="Text Placeholder 8"/>
          <p:cNvSpPr>
            <a:spLocks noGrp="1"/>
          </p:cNvSpPr>
          <p:nvPr>
            <p:ph type="body" sz="quarter" idx="21"/>
          </p:nvPr>
        </p:nvSpPr>
        <p:spPr>
          <a:xfrm>
            <a:off x="2022130"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2022130"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417682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02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593" y="1476622"/>
            <a:ext cx="11374084"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6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1446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1" y="0"/>
            <a:ext cx="12434888" cy="117895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solidFill>
                <a:srgbClr val="FFFFFF">
                  <a:alpha val="99000"/>
                </a:srgbClr>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28782" y="1476622"/>
            <a:ext cx="11377324" cy="5284752"/>
          </a:xfrm>
        </p:spPr>
        <p:txBody>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51"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3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322"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68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5133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155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11" y="233153"/>
            <a:ext cx="11377324"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593" y="1476622"/>
            <a:ext cx="11374084" cy="2084319"/>
          </a:xfrm>
          <a:prstGeom prst="rect">
            <a:avLst/>
          </a:prstGeom>
        </p:spPr>
        <p:txBody>
          <a:bodyPr/>
          <a:lstStyle>
            <a:lvl1pPr marL="349689" indent="-34968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096" indent="-29140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04" indent="-29140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629" indent="-2331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755" indent="-2331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03425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5_Section Title Accent Color 1">
    <p:bg>
      <p:bgPr>
        <a:solidFill>
          <a:srgbClr val="021F4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428" y="3220406"/>
            <a:ext cx="5039986" cy="553714"/>
          </a:xfrm>
          <a:noFill/>
        </p:spPr>
        <p:txBody>
          <a:bodyPr lIns="0" tIns="0" rIns="0" bIns="0" anchor="ctr" anchorCtr="0"/>
          <a:lstStyle>
            <a:lvl1pPr algn="r">
              <a:defRPr lang="en-US" sz="3998" b="1" kern="1200" cap="none" spc="-100" baseline="0" dirty="0">
                <a:ln w="3175">
                  <a:noFill/>
                </a:ln>
                <a:solidFill>
                  <a:schemeClr val="tx1"/>
                </a:solidFill>
                <a:effectLst/>
                <a:latin typeface="+mn-lt"/>
                <a:ea typeface="+mn-ea"/>
                <a:cs typeface="+mn-cs"/>
              </a:defRPr>
            </a:lvl1pPr>
          </a:lstStyle>
          <a:p>
            <a:r>
              <a:rPr lang="en-US" dirty="0" smtClean="0"/>
              <a:t>SECTION TITLE</a:t>
            </a:r>
            <a:endParaRPr lang="en-US" dirty="0"/>
          </a:p>
        </p:txBody>
      </p:sp>
    </p:spTree>
    <p:extLst>
      <p:ext uri="{BB962C8B-B14F-4D97-AF65-F5344CB8AC3E}">
        <p14:creationId xmlns:p14="http://schemas.microsoft.com/office/powerpoint/2010/main" val="25736326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cSld name="List with Bullets">
    <p:spTree>
      <p:nvGrpSpPr>
        <p:cNvPr id="1" name=""/>
        <p:cNvGrpSpPr/>
        <p:nvPr/>
      </p:nvGrpSpPr>
      <p:grpSpPr>
        <a:xfrm>
          <a:off x="0" y="0"/>
          <a:ext cx="0" cy="0"/>
          <a:chOff x="0" y="0"/>
          <a:chExt cx="0" cy="0"/>
        </a:xfrm>
      </p:grpSpPr>
      <p:sp>
        <p:nvSpPr>
          <p:cNvPr id="2" name="Title 1"/>
          <p:cNvSpPr>
            <a:spLocks noGrp="1"/>
          </p:cNvSpPr>
          <p:nvPr>
            <p:ph type="title"/>
          </p:nvPr>
        </p:nvSpPr>
        <p:spPr>
          <a:xfrm>
            <a:off x="595443" y="233151"/>
            <a:ext cx="11374084"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17394" y="1970370"/>
            <a:ext cx="11374084" cy="20128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quarter" idx="11"/>
          </p:nvPr>
        </p:nvSpPr>
        <p:spPr>
          <a:xfrm>
            <a:off x="624958" y="1458452"/>
            <a:ext cx="11282721" cy="275095"/>
          </a:xfrm>
        </p:spPr>
        <p:txBody>
          <a:bodyPr/>
          <a:lstStyle>
            <a:lvl1pPr marL="0" indent="0">
              <a:buNone/>
              <a:defRPr sz="1632" b="1" cap="all" baseline="0"/>
            </a:lvl1pPr>
          </a:lstStyle>
          <a:p>
            <a:pPr lvl="0"/>
            <a:r>
              <a:rPr lang="en-US" smtClean="0"/>
              <a:t>Click to edit Master text styles</a:t>
            </a:r>
          </a:p>
        </p:txBody>
      </p:sp>
      <p:sp>
        <p:nvSpPr>
          <p:cNvPr id="8" name="Text Placeholder 8"/>
          <p:cNvSpPr>
            <a:spLocks noGrp="1"/>
          </p:cNvSpPr>
          <p:nvPr>
            <p:ph type="body" sz="quarter" idx="12"/>
          </p:nvPr>
        </p:nvSpPr>
        <p:spPr>
          <a:xfrm>
            <a:off x="613825" y="6199217"/>
            <a:ext cx="5784491" cy="197759"/>
          </a:xfrm>
        </p:spPr>
        <p:txBody>
          <a:bodyPr/>
          <a:lstStyle>
            <a:lvl1pPr marL="0" indent="0">
              <a:buNone/>
              <a:defRPr sz="1428"/>
            </a:lvl1pPr>
          </a:lstStyle>
          <a:p>
            <a:pPr lvl="0"/>
            <a:r>
              <a:rPr lang="en-US" smtClean="0"/>
              <a:t>Click to edit Master text styles</a:t>
            </a:r>
          </a:p>
        </p:txBody>
      </p:sp>
    </p:spTree>
    <p:extLst>
      <p:ext uri="{BB962C8B-B14F-4D97-AF65-F5344CB8AC3E}">
        <p14:creationId xmlns:p14="http://schemas.microsoft.com/office/powerpoint/2010/main" val="1127273396"/>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8782" y="1476622"/>
            <a:ext cx="11377324" cy="5284752"/>
          </a:xfrm>
        </p:spPr>
        <p:txBody>
          <a:bodyPr>
            <a:normAutofit/>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51"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3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322"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68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3538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8782" y="1476622"/>
            <a:ext cx="11377324" cy="5284752"/>
          </a:xfrm>
        </p:spPr>
        <p:txBody>
          <a:bodyPr>
            <a:normAutofit/>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51"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3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322"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68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3132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3" descr="C:\Users\v-junyo\Desktop\WIN12_Marius_Sony_1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3028" r="8333" b="1"/>
          <a:stretch/>
        </p:blipFill>
        <p:spPr bwMode="auto">
          <a:xfrm>
            <a:off x="318" y="16414"/>
            <a:ext cx="12434253" cy="696169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bwMode="auto">
          <a:xfrm>
            <a:off x="767987" y="27171"/>
            <a:ext cx="5081070" cy="6967355"/>
          </a:xfrm>
          <a:prstGeom prst="rect">
            <a:avLst/>
          </a:prstGeom>
          <a:solidFill>
            <a:schemeClr val="bg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1" tIns="46605" rIns="46605" bIns="93211" numCol="1" spcCol="0" rtlCol="0" fromWordArt="0" anchor="b" anchorCtr="0" forceAA="0" compatLnSpc="1">
            <a:prstTxWarp prst="textNoShape">
              <a:avLst/>
            </a:prstTxWarp>
            <a:noAutofit/>
          </a:bodyPr>
          <a:lstStyle/>
          <a:p>
            <a:pPr marL="0" marR="0" lvl="0" indent="0" algn="ctr" defTabSz="931827" rtl="0" eaLnBrk="1" fontAlgn="base" latinLnBrk="0" hangingPunct="1">
              <a:lnSpc>
                <a:spcPct val="100000"/>
              </a:lnSpc>
              <a:spcBef>
                <a:spcPct val="0"/>
              </a:spcBef>
              <a:spcAft>
                <a:spcPct val="0"/>
              </a:spcAft>
              <a:buClrTx/>
              <a:buSzTx/>
              <a:buFontTx/>
              <a:buNone/>
              <a:tabLst/>
              <a:defRPr/>
            </a:pPr>
            <a:endParaRPr kumimoji="0" lang="en-US" sz="1835"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userDrawn="1"/>
        </p:nvSpPr>
        <p:spPr bwMode="auto">
          <a:xfrm>
            <a:off x="768620" y="2654328"/>
            <a:ext cx="5080435" cy="4284784"/>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1" tIns="46605" rIns="46605" bIns="93211" numCol="1" spcCol="0" rtlCol="0" fromWordArt="0" anchor="b" anchorCtr="0" forceAA="0" compatLnSpc="1">
            <a:prstTxWarp prst="textNoShape">
              <a:avLst/>
            </a:prstTxWarp>
            <a:noAutofit/>
          </a:bodyPr>
          <a:lstStyle/>
          <a:p>
            <a:pPr marL="0" marR="0" lvl="0" indent="0" algn="ctr" defTabSz="931827" rtl="0" eaLnBrk="1" fontAlgn="base" latinLnBrk="0" hangingPunct="1">
              <a:lnSpc>
                <a:spcPct val="100000"/>
              </a:lnSpc>
              <a:spcBef>
                <a:spcPct val="0"/>
              </a:spcBef>
              <a:spcAft>
                <a:spcPct val="0"/>
              </a:spcAft>
              <a:buClrTx/>
              <a:buSzTx/>
              <a:buFontTx/>
              <a:buNone/>
              <a:tabLst/>
              <a:defRPr/>
            </a:pPr>
            <a:endParaRPr kumimoji="0" lang="en-US" sz="1835" b="0" i="0" u="none" strike="noStrike" kern="1200" cap="none" spc="-51" normalizeH="0" baseline="0" noProof="0" dirty="0" err="1">
              <a:ln>
                <a:noFill/>
              </a:ln>
              <a:solidFill>
                <a:srgbClr val="68217A"/>
              </a:solidFill>
              <a:effectLst/>
              <a:uLnTx/>
              <a:uFillTx/>
              <a:latin typeface="Segoe UI"/>
              <a:ea typeface="Segoe UI" pitchFamily="34" charset="0"/>
              <a:cs typeface="Segoe UI" pitchFamily="34" charset="0"/>
            </a:endParaRPr>
          </a:p>
        </p:txBody>
      </p:sp>
      <p:sp>
        <p:nvSpPr>
          <p:cNvPr id="12" name="Content Placeholder 11"/>
          <p:cNvSpPr>
            <a:spLocks noGrp="1"/>
          </p:cNvSpPr>
          <p:nvPr>
            <p:ph sz="quarter" idx="10"/>
          </p:nvPr>
        </p:nvSpPr>
        <p:spPr>
          <a:xfrm>
            <a:off x="1125396" y="3045215"/>
            <a:ext cx="4263481" cy="332281"/>
          </a:xfrm>
        </p:spPr>
        <p:txBody>
          <a:bodyPr lIns="0" tIns="0" rIns="0" bIns="0"/>
          <a:lstStyle>
            <a:lvl1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1pPr>
            <a:lvl2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2pPr>
            <a:lvl3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3pPr>
            <a:lvl4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4pPr>
            <a:lvl5pPr marL="0" indent="0" algn="l" defTabSz="913824" rtl="0" eaLnBrk="1" latinLnBrk="0" hangingPunct="1">
              <a:lnSpc>
                <a:spcPct val="90000"/>
              </a:lnSpc>
              <a:spcBef>
                <a:spcPct val="0"/>
              </a:spcBef>
              <a:spcAft>
                <a:spcPts val="1199"/>
              </a:spcAft>
              <a:buNone/>
              <a:defRPr lang="en-US" sz="2399" b="0" kern="1200" cap="none" spc="-100" baseline="0" dirty="0">
                <a:ln w="3175">
                  <a:noFill/>
                </a:ln>
                <a:solidFill>
                  <a:schemeClr val="bg1"/>
                </a:solidFill>
                <a:effectLst/>
                <a:latin typeface="+mn-lt"/>
                <a:ea typeface="+mn-ea"/>
                <a:cs typeface="+mn-cs"/>
              </a:defRPr>
            </a:lvl5pPr>
          </a:lstStyle>
          <a:p>
            <a:pPr lvl="0"/>
            <a:r>
              <a:rPr lang="en-US" dirty="0" smtClean="0"/>
              <a:t>Click to edit Master text styles</a:t>
            </a:r>
          </a:p>
        </p:txBody>
      </p:sp>
      <p:sp>
        <p:nvSpPr>
          <p:cNvPr id="10" name="Title 9"/>
          <p:cNvSpPr>
            <a:spLocks noGrp="1"/>
          </p:cNvSpPr>
          <p:nvPr>
            <p:ph type="title" hasCustomPrompt="1"/>
          </p:nvPr>
        </p:nvSpPr>
        <p:spPr>
          <a:xfrm>
            <a:off x="1002763" y="910971"/>
            <a:ext cx="4768036" cy="1661224"/>
          </a:xfrm>
        </p:spPr>
        <p:txBody>
          <a:bodyPr tIns="0" bIns="0" anchor="b"/>
          <a:lstStyle>
            <a:lvl1pPr marL="0" algn="l" defTabSz="913824" rtl="0" eaLnBrk="1" latinLnBrk="0" hangingPunct="1">
              <a:lnSpc>
                <a:spcPct val="90000"/>
              </a:lnSpc>
              <a:spcBef>
                <a:spcPct val="0"/>
              </a:spcBef>
              <a:buNone/>
              <a:defRPr lang="en-US" sz="3998" b="1" kern="1200" cap="none" spc="-100" baseline="0" dirty="0">
                <a:ln w="3175">
                  <a:noFill/>
                </a:ln>
                <a:solidFill>
                  <a:srgbClr val="009E49"/>
                </a:solidFill>
                <a:effectLst/>
                <a:latin typeface="+mn-lt"/>
                <a:ea typeface="+mn-ea"/>
                <a:cs typeface="+mn-cs"/>
              </a:defRPr>
            </a:lvl1pPr>
          </a:lstStyle>
          <a:p>
            <a:r>
              <a:rPr lang="en-US" dirty="0" smtClean="0"/>
              <a:t>CLICK TO EDIT MASTER TITLE STYLE</a:t>
            </a:r>
            <a:endParaRPr lang="en-US" dirty="0"/>
          </a:p>
        </p:txBody>
      </p:sp>
      <p:sp>
        <p:nvSpPr>
          <p:cNvPr id="6" name="White Frame"/>
          <p:cNvSpPr/>
          <p:nvPr userDrawn="1"/>
        </p:nvSpPr>
        <p:spPr>
          <a:xfrm>
            <a:off x="1" y="1"/>
            <a:ext cx="12434253"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7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04445230"/>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196" y="1668463"/>
            <a:ext cx="8777090" cy="5029200"/>
          </a:xfrm>
        </p:spPr>
        <p:txBody>
          <a:bodyPr wrap="square">
            <a:no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12" y="1668463"/>
            <a:ext cx="2742850" cy="5029200"/>
          </a:xfrm>
        </p:spPr>
        <p:txBody>
          <a:bodyPr>
            <a:noAutofit/>
          </a:bodyPr>
          <a:lstStyle>
            <a:lvl1pPr marL="0" indent="0">
              <a:buNone/>
              <a:defRPr kumimoji="0" lang="en-US" sz="2399"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713"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702542971"/>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174" y="6583631"/>
            <a:ext cx="11886544" cy="112980"/>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9363974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1211" y="1476622"/>
            <a:ext cx="5503872" cy="5284752"/>
          </a:xfrm>
        </p:spPr>
        <p:txBody>
          <a:bodyPr>
            <a:noAutofit/>
          </a:bodyPr>
          <a:lstStyle>
            <a:lvl1pPr marL="297883" indent="-297883">
              <a:spcBef>
                <a:spcPts val="1224"/>
              </a:spcBef>
              <a:buClr>
                <a:schemeClr val="tx1"/>
              </a:buClr>
              <a:buFont typeface="Wingdings" pitchFamily="2" charset="2"/>
              <a:buChar char=""/>
              <a:defRPr>
                <a:solidFill>
                  <a:schemeClr val="bg1">
                    <a:lumMod val="75000"/>
                    <a:lumOff val="25000"/>
                  </a:schemeClr>
                </a:solidFill>
              </a:defRPr>
            </a:lvl1pPr>
            <a:lvl2pPr marL="531009" indent="-233126">
              <a:defRPr sz="2040">
                <a:solidFill>
                  <a:schemeClr val="bg1">
                    <a:lumMod val="75000"/>
                    <a:lumOff val="25000"/>
                  </a:schemeClr>
                </a:solidFill>
              </a:defRPr>
            </a:lvl2pPr>
            <a:lvl3pPr marL="699377" indent="-168368">
              <a:tabLst/>
              <a:defRPr sz="2040">
                <a:solidFill>
                  <a:schemeClr val="bg1">
                    <a:lumMod val="75000"/>
                    <a:lumOff val="25000"/>
                  </a:schemeClr>
                </a:solidFill>
              </a:defRPr>
            </a:lvl3pPr>
            <a:lvl4pPr marL="880698" indent="-181320">
              <a:defRPr>
                <a:solidFill>
                  <a:schemeClr val="bg1">
                    <a:lumMod val="75000"/>
                    <a:lumOff val="25000"/>
                  </a:schemeClr>
                </a:solidFill>
              </a:defRPr>
            </a:lvl4pPr>
            <a:lvl5pPr marL="1049066" indent="-168368">
              <a:tabLst/>
              <a:defRPr>
                <a:solidFill>
                  <a:schemeClr val="bg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4663" y="1476622"/>
            <a:ext cx="5503872" cy="5284752"/>
          </a:xfrm>
        </p:spPr>
        <p:txBody>
          <a:bodyPr>
            <a:noAutofit/>
          </a:bodyPr>
          <a:lstStyle>
            <a:lvl1pPr marL="346451" indent="-346451">
              <a:spcBef>
                <a:spcPts val="1224"/>
              </a:spcBef>
              <a:buFont typeface="Wingdings" pitchFamily="2" charset="2"/>
              <a:buChar char=""/>
              <a:defRPr lang="en-US" sz="3672" kern="1200" spc="-71" baseline="0" dirty="0" smtClean="0">
                <a:solidFill>
                  <a:schemeClr val="bg1">
                    <a:lumMod val="75000"/>
                    <a:lumOff val="25000"/>
                  </a:schemeClr>
                </a:solidFill>
                <a:latin typeface="+mj-lt"/>
                <a:ea typeface="+mn-ea"/>
                <a:cs typeface="+mn-cs"/>
              </a:defRPr>
            </a:lvl1pPr>
            <a:lvl2pPr marL="647572" indent="-349689">
              <a:defRPr lang="en-US" sz="2040" kern="1200" spc="0" baseline="0" dirty="0" smtClean="0">
                <a:solidFill>
                  <a:schemeClr val="bg1">
                    <a:lumMod val="75000"/>
                    <a:lumOff val="25000"/>
                  </a:schemeClr>
                </a:solidFill>
                <a:latin typeface="+mn-lt"/>
                <a:ea typeface="+mn-ea"/>
                <a:cs typeface="+mn-cs"/>
              </a:defRPr>
            </a:lvl2pPr>
            <a:lvl3pPr marL="880698" indent="-349689">
              <a:defRPr lang="en-US" sz="2040" kern="1200" spc="0" baseline="0" dirty="0" smtClean="0">
                <a:solidFill>
                  <a:schemeClr val="bg1">
                    <a:lumMod val="75000"/>
                    <a:lumOff val="25000"/>
                  </a:schemeClr>
                </a:solidFill>
                <a:latin typeface="+mn-lt"/>
                <a:ea typeface="+mn-ea"/>
                <a:cs typeface="+mn-cs"/>
              </a:defRPr>
            </a:lvl3pPr>
            <a:lvl4pPr marL="1049066" indent="-349689">
              <a:defRPr lang="en-US" sz="2040" kern="1200" spc="0" baseline="0" dirty="0" smtClean="0">
                <a:solidFill>
                  <a:schemeClr val="bg1">
                    <a:lumMod val="75000"/>
                    <a:lumOff val="25000"/>
                  </a:schemeClr>
                </a:solidFill>
                <a:latin typeface="+mn-lt"/>
                <a:ea typeface="+mn-ea"/>
                <a:cs typeface="+mn-cs"/>
              </a:defRPr>
            </a:lvl4pPr>
            <a:lvl5pPr marL="1230386" indent="-349689">
              <a:defRPr lang="en-US" sz="2040" kern="1200" spc="0" baseline="0" dirty="0">
                <a:solidFill>
                  <a:schemeClr val="bg1">
                    <a:lumMod val="75000"/>
                    <a:lumOff val="25000"/>
                  </a:schemeClr>
                </a:solidFill>
                <a:latin typeface="+mn-lt"/>
                <a:ea typeface="+mn-ea"/>
                <a:cs typeface="+mn-cs"/>
              </a:defRPr>
            </a:lvl5pPr>
          </a:lstStyle>
          <a:p>
            <a:pPr marL="297883" marR="0" lvl="0"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297883" marR="0" lvl="1"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Second level</a:t>
            </a:r>
          </a:p>
          <a:p>
            <a:pPr marL="297883" marR="0" lvl="2"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Third level</a:t>
            </a:r>
          </a:p>
          <a:p>
            <a:pPr marL="297883" marR="0" lvl="3"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Fourth level</a:t>
            </a:r>
          </a:p>
          <a:p>
            <a:pPr marL="297883" marR="0" lvl="4"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188975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174" y="6583631"/>
            <a:ext cx="11886544" cy="112980"/>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943062606"/>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6137" y="456090"/>
            <a:ext cx="10782613" cy="621580"/>
          </a:xfrm>
        </p:spPr>
        <p:txBody>
          <a:bodyPr/>
          <a:lstStyle>
            <a:lvl1pPr>
              <a:defRPr sz="4488"/>
            </a:lvl1pPr>
          </a:lstStyle>
          <a:p>
            <a:r>
              <a:rPr lang="en-US" smtClean="0"/>
              <a:t>Click to edit Master title style</a:t>
            </a:r>
            <a:endParaRPr lang="en-US" dirty="0"/>
          </a:p>
        </p:txBody>
      </p:sp>
      <p:sp>
        <p:nvSpPr>
          <p:cNvPr id="3" name="Content Placeholder 2"/>
          <p:cNvSpPr>
            <a:spLocks noGrp="1"/>
          </p:cNvSpPr>
          <p:nvPr>
            <p:ph idx="1"/>
          </p:nvPr>
        </p:nvSpPr>
        <p:spPr>
          <a:xfrm>
            <a:off x="835023" y="2077962"/>
            <a:ext cx="10764841" cy="3897471"/>
          </a:xfrm>
        </p:spPr>
        <p:txBody>
          <a:bodyPr>
            <a:normAutofit/>
          </a:bodyPr>
          <a:lstStyle>
            <a:lvl1pPr>
              <a:defRPr sz="2448"/>
            </a:lvl1pPr>
            <a:lvl2pPr>
              <a:defRPr sz="2040"/>
            </a:lvl2pPr>
            <a:lvl3pPr>
              <a:defRPr sz="1836"/>
            </a:lvl3pPr>
            <a:lvl4pPr>
              <a:defRPr sz="1632"/>
            </a:lvl4pPr>
            <a:lvl5pPr>
              <a:defRPr sz="1632"/>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9520590" y="6161630"/>
            <a:ext cx="1370475" cy="372394"/>
          </a:xfrm>
          <a:prstGeom prst="rect">
            <a:avLst/>
          </a:prstGeom>
        </p:spPr>
        <p:txBody>
          <a:bodyPr/>
          <a:lstStyle/>
          <a:p>
            <a:pPr defTabSz="932649"/>
            <a:fld id="{327C18CF-71DE-4145-AF3C-0C2DD1438976}" type="datetimeFigureOut">
              <a:rPr lang="en-US" smtClean="0">
                <a:solidFill>
                  <a:srgbClr val="FFFFFF"/>
                </a:solidFill>
              </a:rPr>
              <a:pPr defTabSz="932649"/>
              <a:t>2/22/2016</a:t>
            </a:fld>
            <a:endParaRPr lang="en-US">
              <a:solidFill>
                <a:srgbClr val="FFFFFF"/>
              </a:solidFill>
            </a:endParaRPr>
          </a:p>
        </p:txBody>
      </p:sp>
      <p:sp>
        <p:nvSpPr>
          <p:cNvPr id="5" name="Footer Placeholder 4"/>
          <p:cNvSpPr>
            <a:spLocks noGrp="1"/>
          </p:cNvSpPr>
          <p:nvPr>
            <p:ph type="ftr" sz="quarter" idx="11"/>
          </p:nvPr>
        </p:nvSpPr>
        <p:spPr>
          <a:xfrm>
            <a:off x="460510" y="6161630"/>
            <a:ext cx="8816532" cy="372394"/>
          </a:xfrm>
          <a:prstGeom prst="rect">
            <a:avLst/>
          </a:prstGeom>
        </p:spPr>
        <p:txBody>
          <a:bodyPr/>
          <a:lstStyle/>
          <a:p>
            <a:pPr defTabSz="932649"/>
            <a:endParaRPr lang="en-US">
              <a:solidFill>
                <a:srgbClr val="FFFFFF"/>
              </a:solidFill>
            </a:endParaRPr>
          </a:p>
        </p:txBody>
      </p:sp>
      <p:sp>
        <p:nvSpPr>
          <p:cNvPr id="6" name="Slide Number Placeholder 5"/>
          <p:cNvSpPr>
            <a:spLocks noGrp="1"/>
          </p:cNvSpPr>
          <p:nvPr>
            <p:ph type="sldNum" sz="quarter" idx="12"/>
          </p:nvPr>
        </p:nvSpPr>
        <p:spPr>
          <a:xfrm>
            <a:off x="10891065" y="6033658"/>
            <a:ext cx="1083315" cy="500366"/>
          </a:xfrm>
          <a:prstGeom prst="rect">
            <a:avLst/>
          </a:prstGeom>
        </p:spPr>
        <p:txBody>
          <a:bodyPr/>
          <a:lstStyle/>
          <a:p>
            <a:pPr defTabSz="932649"/>
            <a:fld id="{5C7BCC06-8093-48A6-B4E0-A5A0DC0075E8}" type="slidenum">
              <a:rPr lang="en-US" smtClean="0">
                <a:solidFill>
                  <a:srgbClr val="FFFFFF"/>
                </a:solidFill>
              </a:rPr>
              <a:pPr defTabSz="932649"/>
              <a:t>‹#›</a:t>
            </a:fld>
            <a:endParaRPr lang="en-US">
              <a:solidFill>
                <a:srgbClr val="FFFFFF"/>
              </a:solidFill>
            </a:endParaRPr>
          </a:p>
        </p:txBody>
      </p:sp>
    </p:spTree>
    <p:extLst>
      <p:ext uri="{BB962C8B-B14F-4D97-AF65-F5344CB8AC3E}">
        <p14:creationId xmlns:p14="http://schemas.microsoft.com/office/powerpoint/2010/main" val="322837261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31211" y="1476622"/>
            <a:ext cx="5503872" cy="5284752"/>
          </a:xfrm>
        </p:spPr>
        <p:txBody>
          <a:bodyPr/>
          <a:lstStyle>
            <a:lvl1pPr marL="0" indent="0">
              <a:spcBef>
                <a:spcPts val="1224"/>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798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404663" y="1476622"/>
            <a:ext cx="5503872" cy="5284752"/>
          </a:xfrm>
        </p:spPr>
        <p:txBody>
          <a:bodyPr/>
          <a:lstStyle>
            <a:lvl1pPr marL="0" indent="0">
              <a:spcBef>
                <a:spcPts val="1224"/>
              </a:spcBef>
              <a:buNone/>
              <a:defRPr lang="en-US" sz="4080" kern="1200" spc="-71" baseline="0" dirty="0" smtClean="0">
                <a:solidFill>
                  <a:schemeClr val="bg1">
                    <a:lumMod val="75000"/>
                    <a:lumOff val="25000"/>
                  </a:schemeClr>
                </a:solidFill>
                <a:latin typeface="+mn-lt"/>
                <a:ea typeface="+mn-ea"/>
                <a:cs typeface="+mn-cs"/>
              </a:defRPr>
            </a:lvl1pPr>
            <a:lvl2pPr marL="3238"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2pPr>
            <a:lvl3pPr marL="237983"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3pPr>
            <a:lvl4pPr marL="469489"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4pPr>
            <a:lvl5pPr marL="700997"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solidFill>
                  <a:schemeClr val="bg1">
                    <a:lumMod val="75000"/>
                    <a:lumOff val="25000"/>
                  </a:schemeClr>
                </a:solidFill>
                <a:latin typeface="+mn-lt"/>
                <a:ea typeface="+mn-ea"/>
                <a:cs typeface="+mn-cs"/>
              </a:defRPr>
            </a:lvl5pPr>
          </a:lstStyle>
          <a:p>
            <a:pPr marL="0" marR="0" lvl="0"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3377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18714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852231"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852231"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2" name="Text Placeholder 8"/>
          <p:cNvSpPr>
            <a:spLocks noGrp="1"/>
          </p:cNvSpPr>
          <p:nvPr>
            <p:ph type="body" sz="quarter" idx="13"/>
          </p:nvPr>
        </p:nvSpPr>
        <p:spPr>
          <a:xfrm>
            <a:off x="7685479"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685479"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2022130"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2022130"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60522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67217A"/>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6" y="1212851"/>
            <a:ext cx="11885683" cy="2228302"/>
          </a:xfrm>
        </p:spPr>
        <p:txBody>
          <a:bodyPr>
            <a:spAutoFit/>
          </a:bodyPr>
          <a:lstStyle>
            <a:lvl1pPr marL="0" indent="0">
              <a:buNone/>
              <a:defRPr>
                <a:solidFill>
                  <a:schemeClr val="bg1"/>
                </a:solidFill>
              </a:defRPr>
            </a:lvl1pPr>
            <a:lvl2pPr marL="342891" indent="0">
              <a:buNone/>
              <a:defRPr>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stStyle>
          <a:p>
            <a:pPr lvl="0"/>
            <a:r>
              <a:rPr lang="en-US" dirty="0"/>
              <a:t>Section1</a:t>
            </a:r>
          </a:p>
          <a:p>
            <a:pPr lvl="1"/>
            <a:r>
              <a:rPr lang="en-US" dirty="0"/>
              <a:t>Subsection1</a:t>
            </a:r>
          </a:p>
          <a:p>
            <a:pPr lvl="1"/>
            <a:r>
              <a:rPr lang="en-US" dirty="0"/>
              <a:t>Subsection2</a:t>
            </a:r>
          </a:p>
          <a:p>
            <a:pPr lvl="0"/>
            <a:r>
              <a:rPr lang="en-US" dirty="0"/>
              <a:t>Section2</a:t>
            </a:r>
          </a:p>
        </p:txBody>
      </p:sp>
      <p:sp>
        <p:nvSpPr>
          <p:cNvPr id="6" name="Title 5"/>
          <p:cNvSpPr>
            <a:spLocks noGrp="1"/>
          </p:cNvSpPr>
          <p:nvPr>
            <p:ph type="title" hasCustomPrompt="1"/>
          </p:nvPr>
        </p:nvSpPr>
        <p:spPr/>
        <p:txBody>
          <a:bodyPr/>
          <a:lstStyle>
            <a:lvl1pPr>
              <a:defRPr>
                <a:solidFill>
                  <a:schemeClr val="bg1"/>
                </a:solidFill>
              </a:defRPr>
            </a:lvl1pPr>
          </a:lstStyle>
          <a:p>
            <a:r>
              <a:rPr lang="en-US" dirty="0"/>
              <a:t>Agenda</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6265302"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6265302"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3435201"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3435201"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0" name="Text Placeholder 8"/>
          <p:cNvSpPr>
            <a:spLocks noGrp="1"/>
          </p:cNvSpPr>
          <p:nvPr>
            <p:ph type="body" sz="quarter" idx="17"/>
          </p:nvPr>
        </p:nvSpPr>
        <p:spPr>
          <a:xfrm>
            <a:off x="6265302"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6265302"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9" name="Text Placeholder 8"/>
          <p:cNvSpPr>
            <a:spLocks noGrp="1"/>
          </p:cNvSpPr>
          <p:nvPr>
            <p:ph type="body" sz="quarter" idx="21"/>
          </p:nvPr>
        </p:nvSpPr>
        <p:spPr>
          <a:xfrm>
            <a:off x="3435201"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3435201"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210772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852231"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852231"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2" name="Text Placeholder 8"/>
          <p:cNvSpPr>
            <a:spLocks noGrp="1"/>
          </p:cNvSpPr>
          <p:nvPr>
            <p:ph type="body" sz="quarter" idx="13"/>
          </p:nvPr>
        </p:nvSpPr>
        <p:spPr>
          <a:xfrm>
            <a:off x="7685479"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685479"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2022130"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2022130"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0" name="Text Placeholder 8"/>
          <p:cNvSpPr>
            <a:spLocks noGrp="1"/>
          </p:cNvSpPr>
          <p:nvPr>
            <p:ph type="body" sz="quarter" idx="17"/>
          </p:nvPr>
        </p:nvSpPr>
        <p:spPr>
          <a:xfrm>
            <a:off x="4852231"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4852231"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7" name="Text Placeholder 8"/>
          <p:cNvSpPr>
            <a:spLocks noGrp="1"/>
          </p:cNvSpPr>
          <p:nvPr>
            <p:ph type="body" sz="quarter" idx="19"/>
          </p:nvPr>
        </p:nvSpPr>
        <p:spPr>
          <a:xfrm>
            <a:off x="7685479"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8" name="Text Placeholder 8"/>
          <p:cNvSpPr>
            <a:spLocks noGrp="1"/>
          </p:cNvSpPr>
          <p:nvPr>
            <p:ph type="body" sz="quarter" idx="20"/>
          </p:nvPr>
        </p:nvSpPr>
        <p:spPr>
          <a:xfrm>
            <a:off x="7685479"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9" name="Text Placeholder 8"/>
          <p:cNvSpPr>
            <a:spLocks noGrp="1"/>
          </p:cNvSpPr>
          <p:nvPr>
            <p:ph type="body" sz="quarter" idx="21"/>
          </p:nvPr>
        </p:nvSpPr>
        <p:spPr>
          <a:xfrm>
            <a:off x="2022130"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2022130"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176564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5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1" y="0"/>
            <a:ext cx="12434888" cy="117895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solidFill>
                <a:srgbClr val="FFFFFF">
                  <a:alpha val="99000"/>
                </a:srgbClr>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28782" y="1476622"/>
            <a:ext cx="11377324" cy="5284752"/>
          </a:xfrm>
        </p:spPr>
        <p:txBody>
          <a:bodyPr>
            <a:normAutofit/>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51"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3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322"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68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562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53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11" y="233153"/>
            <a:ext cx="11377324"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593" y="1476622"/>
            <a:ext cx="11374084" cy="2084319"/>
          </a:xfrm>
          <a:prstGeom prst="rect">
            <a:avLst/>
          </a:prstGeom>
        </p:spPr>
        <p:txBody>
          <a:bodyPr/>
          <a:lstStyle>
            <a:lvl1pPr marL="349689" indent="-34968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096" indent="-29140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04" indent="-29140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629" indent="-2331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755" indent="-2331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55491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7" y="1654667"/>
            <a:ext cx="8028096" cy="1553826"/>
          </a:xfrm>
        </p:spPr>
        <p:txBody>
          <a:bodyPr anchor="ctr" anchorCtr="0">
            <a:noAutofit/>
          </a:bodyPr>
          <a:lstStyle>
            <a:lvl1pPr>
              <a:lnSpc>
                <a:spcPct val="90000"/>
              </a:lnSpc>
              <a:defRPr sz="5506">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89545" y="4429869"/>
            <a:ext cx="6978630" cy="472477"/>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89546" y="194296"/>
            <a:ext cx="2599373" cy="282513"/>
          </a:xfrm>
        </p:spPr>
        <p:txBody>
          <a:bodyPr/>
          <a:lstStyle>
            <a:lvl1pPr marL="0" indent="0">
              <a:buNone/>
              <a:defRPr sz="204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363736489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8" y="3071956"/>
            <a:ext cx="7954060" cy="1553823"/>
          </a:xfrm>
        </p:spPr>
        <p:txBody>
          <a:bodyPr anchor="ctr" anchorCtr="0">
            <a:noAutofit/>
          </a:bodyPr>
          <a:lstStyle>
            <a:lvl1pPr>
              <a:lnSpc>
                <a:spcPct val="90000"/>
              </a:lnSpc>
              <a:defRPr sz="4896">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989547" y="4882613"/>
            <a:ext cx="7184081" cy="470856"/>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989547" y="860914"/>
            <a:ext cx="8779569" cy="1406089"/>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0198" b="0" i="0" u="none" strike="noStrike" kern="1200" cap="none" spc="-306"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smtClean="0"/>
              <a:t>click to…</a:t>
            </a:r>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769246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6533" y="5756481"/>
            <a:ext cx="9767985" cy="375633"/>
          </a:xfrm>
          <a:prstGeom prst="rect">
            <a:avLst/>
          </a:prstGeom>
        </p:spPr>
        <p:txBody>
          <a:bodyPr lIns="0">
            <a:noAutofit/>
          </a:bodyPr>
          <a:lstStyle>
            <a:lvl1pPr marL="0" indent="0" algn="l">
              <a:buNone/>
              <a:defRPr sz="2040" b="1" cap="all" spc="0" baseline="0">
                <a:solidFill>
                  <a:schemeClr val="tx1">
                    <a:lumMod val="75000"/>
                    <a:lumOff val="25000"/>
                  </a:schemeClr>
                </a:solidFill>
                <a:latin typeface="Segoe UI" pitchFamily="34" charset="0"/>
                <a:ea typeface="Segoe UI" pitchFamily="34" charset="0"/>
                <a:cs typeface="Segoe UI" pitchFamily="34" charset="0"/>
              </a:defRPr>
            </a:lvl1pPr>
            <a:lvl2pPr marL="466251" indent="0" algn="ctr">
              <a:buNone/>
              <a:defRPr>
                <a:solidFill>
                  <a:schemeClr val="tx1">
                    <a:tint val="75000"/>
                  </a:schemeClr>
                </a:solidFill>
              </a:defRPr>
            </a:lvl2pPr>
            <a:lvl3pPr marL="932504" indent="0" algn="ctr">
              <a:buNone/>
              <a:defRPr>
                <a:solidFill>
                  <a:schemeClr val="tx1">
                    <a:tint val="75000"/>
                  </a:schemeClr>
                </a:solidFill>
              </a:defRPr>
            </a:lvl3pPr>
            <a:lvl4pPr marL="1398755" indent="0" algn="ctr">
              <a:buNone/>
              <a:defRPr>
                <a:solidFill>
                  <a:schemeClr val="tx1">
                    <a:tint val="75000"/>
                  </a:schemeClr>
                </a:solidFill>
              </a:defRPr>
            </a:lvl4pPr>
            <a:lvl5pPr marL="1865006" indent="0" algn="ctr">
              <a:buNone/>
              <a:defRPr>
                <a:solidFill>
                  <a:schemeClr val="tx1">
                    <a:tint val="75000"/>
                  </a:schemeClr>
                </a:solidFill>
              </a:defRPr>
            </a:lvl5pPr>
            <a:lvl6pPr marL="2331258" indent="0" algn="ctr">
              <a:buNone/>
              <a:defRPr>
                <a:solidFill>
                  <a:schemeClr val="tx1">
                    <a:tint val="75000"/>
                  </a:schemeClr>
                </a:solidFill>
              </a:defRPr>
            </a:lvl6pPr>
            <a:lvl7pPr marL="2797510" indent="0" algn="ctr">
              <a:buNone/>
              <a:defRPr>
                <a:solidFill>
                  <a:schemeClr val="tx1">
                    <a:tint val="75000"/>
                  </a:schemeClr>
                </a:solidFill>
              </a:defRPr>
            </a:lvl7pPr>
            <a:lvl8pPr marL="3263762" indent="0" algn="ctr">
              <a:buNone/>
              <a:defRPr>
                <a:solidFill>
                  <a:schemeClr val="tx1">
                    <a:tint val="75000"/>
                  </a:schemeClr>
                </a:solidFill>
              </a:defRPr>
            </a:lvl8pPr>
            <a:lvl9pPr marL="3730013"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8"/>
          <p:cNvSpPr>
            <a:spLocks noGrp="1"/>
          </p:cNvSpPr>
          <p:nvPr>
            <p:ph type="body" sz="quarter" idx="10" hasCustomPrompt="1"/>
          </p:nvPr>
        </p:nvSpPr>
        <p:spPr>
          <a:xfrm>
            <a:off x="626533" y="6088936"/>
            <a:ext cx="9767985" cy="636104"/>
          </a:xfrm>
          <a:prstGeom prst="rect">
            <a:avLst/>
          </a:prstGeom>
        </p:spPr>
        <p:txBody>
          <a:bodyPr vert="horz" lIns="0">
            <a:normAutofit/>
          </a:bodyPr>
          <a:lstStyle>
            <a:lvl1pPr>
              <a:lnSpc>
                <a:spcPct val="70000"/>
              </a:lnSpc>
              <a:buFontTx/>
              <a:buNone/>
              <a:defRPr kumimoji="0" lang="en-US" sz="1632" b="0" i="0" u="none" strike="noStrike" kern="1200" cap="none" spc="-71" normalizeH="0" baseline="0" noProof="0" dirty="0" smtClean="0">
                <a:ln>
                  <a:noFill/>
                </a:ln>
                <a:solidFill>
                  <a:schemeClr val="tx1">
                    <a:tint val="75000"/>
                  </a:schemeClr>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2504" rtl="0" eaLnBrk="1" fontAlgn="auto" latinLnBrk="0" hangingPunct="1">
              <a:lnSpc>
                <a:spcPts val="2448"/>
              </a:lnSpc>
              <a:spcBef>
                <a:spcPts val="0"/>
              </a:spcBef>
              <a:spcAft>
                <a:spcPts val="0"/>
              </a:spcAft>
              <a:buClr>
                <a:srgbClr val="00B0F0"/>
              </a:buClr>
              <a:buSzPct val="100000"/>
              <a:buFontTx/>
              <a:buNone/>
              <a:tabLst/>
              <a:defRPr/>
            </a:pPr>
            <a:r>
              <a:rPr lang="en-US" dirty="0" smtClean="0"/>
              <a:t>Click to edit presenter </a:t>
            </a:r>
          </a:p>
          <a:p>
            <a:pPr marL="0" marR="0" lvl="0" indent="0" algn="l" defTabSz="932504" rtl="0" eaLnBrk="1" fontAlgn="auto" latinLnBrk="0" hangingPunct="1">
              <a:lnSpc>
                <a:spcPts val="2448"/>
              </a:lnSpc>
              <a:spcBef>
                <a:spcPts val="0"/>
              </a:spcBef>
              <a:spcAft>
                <a:spcPts val="0"/>
              </a:spcAft>
              <a:buClr>
                <a:srgbClr val="00B0F0"/>
              </a:buClr>
              <a:buSzPct val="100000"/>
              <a:buFontTx/>
              <a:buNone/>
              <a:tabLst/>
              <a:defRPr/>
            </a:pPr>
            <a:r>
              <a:rPr lang="en-US" dirty="0" smtClean="0"/>
              <a:t>and date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654"/>
            <a:ext cx="12434888" cy="6977220"/>
          </a:xfrm>
          <a:prstGeom prst="rect">
            <a:avLst/>
          </a:prstGeom>
        </p:spPr>
      </p:pic>
    </p:spTree>
    <p:extLst>
      <p:ext uri="{BB962C8B-B14F-4D97-AF65-F5344CB8AC3E}">
        <p14:creationId xmlns:p14="http://schemas.microsoft.com/office/powerpoint/2010/main" val="13277306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7" y="1654667"/>
            <a:ext cx="8028096" cy="1553826"/>
          </a:xfrm>
        </p:spPr>
        <p:txBody>
          <a:bodyPr anchor="ctr" anchorCtr="0">
            <a:noAutofit/>
          </a:bodyPr>
          <a:lstStyle>
            <a:lvl1pPr>
              <a:lnSpc>
                <a:spcPct val="90000"/>
              </a:lnSpc>
              <a:defRPr sz="5506">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89545" y="4429869"/>
            <a:ext cx="6978630" cy="472477"/>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65BC46"/>
                    </a:gs>
                    <a:gs pos="86000">
                      <a:srgbClr val="65BC46"/>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65BC46"/>
                  </a:gs>
                  <a:gs pos="86000">
                    <a:srgbClr val="65BC46"/>
                  </a:gs>
                </a:gsLst>
                <a:lin ang="5400000" scaled="0"/>
              </a:gradFill>
              <a:effectLst/>
              <a:uLnTx/>
              <a:uFillTx/>
              <a:latin typeface="Segoe UI"/>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89546" y="194296"/>
            <a:ext cx="2599373" cy="282513"/>
          </a:xfrm>
        </p:spPr>
        <p:txBody>
          <a:bodyPr/>
          <a:lstStyle>
            <a:lvl1pPr marL="0" indent="0">
              <a:buNone/>
              <a:defRPr sz="204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70364527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236497" y="1212859"/>
            <a:ext cx="7923791" cy="2092881"/>
          </a:xfrm>
        </p:spPr>
        <p:txBody>
          <a:bodyPr wrap="square">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
        <p:nvSpPr>
          <p:cNvPr id="7" name="Picture Placeholder 12"/>
          <p:cNvSpPr>
            <a:spLocks noGrp="1"/>
          </p:cNvSpPr>
          <p:nvPr>
            <p:ph type="pic" sz="quarter" idx="19"/>
          </p:nvPr>
        </p:nvSpPr>
        <p:spPr>
          <a:xfrm>
            <a:off x="274608" y="1585051"/>
            <a:ext cx="3657134" cy="3657600"/>
          </a:xfrm>
          <a:prstGeom prst="ellipse">
            <a:avLst/>
          </a:prstGeom>
        </p:spPr>
        <p:txBody>
          <a:bodyPr anchor="ctr" anchorCtr="0">
            <a:normAutofit/>
          </a:bodyPr>
          <a:lstStyle>
            <a:lvl1pPr>
              <a:defRPr sz="1600"/>
            </a:lvl1pPr>
          </a:lstStyle>
          <a:p>
            <a:r>
              <a:rPr lang="en-US" dirty="0"/>
              <a:t>Click icon to add picture</a:t>
            </a:r>
          </a:p>
        </p:txBody>
      </p:sp>
    </p:spTree>
    <p:extLst>
      <p:ext uri="{BB962C8B-B14F-4D97-AF65-F5344CB8AC3E}">
        <p14:creationId xmlns:p14="http://schemas.microsoft.com/office/powerpoint/2010/main" val="146946810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29595" y="1942926"/>
            <a:ext cx="11374083" cy="161660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9753861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u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9" y="2776812"/>
            <a:ext cx="10449321" cy="1553826"/>
          </a:xfrm>
        </p:spPr>
        <p:txBody>
          <a:bodyPr anchor="ctr">
            <a:noAutofit/>
          </a:bodyPr>
          <a:lstStyle>
            <a:lvl1pPr algn="ctr">
              <a:lnSpc>
                <a:spcPct val="90000"/>
              </a:lnSpc>
              <a:defRPr sz="8158" spc="-408"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671267" y="5790421"/>
            <a:ext cx="10449323" cy="472477"/>
          </a:xfrm>
        </p:spPr>
        <p:txBody>
          <a:bodyPr>
            <a:noAutofit/>
          </a:bodyPr>
          <a:lstStyle>
            <a:lvl1pPr marL="0" indent="0" algn="l">
              <a:lnSpc>
                <a:spcPct val="90000"/>
              </a:lnSpc>
              <a:spcBef>
                <a:spcPts val="0"/>
              </a:spcBef>
              <a:buNone/>
              <a:defRPr sz="2754" b="1" cap="all" baseline="0">
                <a:solidFill>
                  <a:schemeClr val="bg1">
                    <a:alpha val="99000"/>
                  </a:schemeClr>
                </a:solidFill>
              </a:defRPr>
            </a:lvl1pPr>
            <a:lvl2pPr marL="621510" indent="0" algn="ctr">
              <a:buNone/>
              <a:defRPr>
                <a:solidFill>
                  <a:schemeClr val="tx1">
                    <a:tint val="75000"/>
                  </a:schemeClr>
                </a:solidFill>
              </a:defRPr>
            </a:lvl2pPr>
            <a:lvl3pPr marL="1243019" indent="0" algn="ctr">
              <a:buNone/>
              <a:defRPr>
                <a:solidFill>
                  <a:schemeClr val="tx1">
                    <a:tint val="75000"/>
                  </a:schemeClr>
                </a:solidFill>
              </a:defRPr>
            </a:lvl3pPr>
            <a:lvl4pPr marL="1864529" indent="0" algn="ctr">
              <a:buNone/>
              <a:defRPr>
                <a:solidFill>
                  <a:schemeClr val="tx1">
                    <a:tint val="75000"/>
                  </a:schemeClr>
                </a:solidFill>
              </a:defRPr>
            </a:lvl4pPr>
            <a:lvl5pPr marL="2486038" indent="0" algn="ctr">
              <a:buNone/>
              <a:defRPr>
                <a:solidFill>
                  <a:schemeClr val="tx1">
                    <a:tint val="75000"/>
                  </a:schemeClr>
                </a:solidFill>
              </a:defRPr>
            </a:lvl5pPr>
            <a:lvl6pPr marL="3107546" indent="0" algn="ctr">
              <a:buNone/>
              <a:defRPr>
                <a:solidFill>
                  <a:schemeClr val="tx1">
                    <a:tint val="75000"/>
                  </a:schemeClr>
                </a:solidFill>
              </a:defRPr>
            </a:lvl6pPr>
            <a:lvl7pPr marL="3729055" indent="0" algn="ctr">
              <a:buNone/>
              <a:defRPr>
                <a:solidFill>
                  <a:schemeClr val="tx1">
                    <a:tint val="75000"/>
                  </a:schemeClr>
                </a:solidFill>
              </a:defRPr>
            </a:lvl7pPr>
            <a:lvl8pPr marL="4350565" indent="0" algn="ctr">
              <a:buNone/>
              <a:defRPr>
                <a:solidFill>
                  <a:schemeClr val="tx1">
                    <a:tint val="75000"/>
                  </a:schemeClr>
                </a:solidFill>
              </a:defRPr>
            </a:lvl8pPr>
            <a:lvl9pPr marL="4972075"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671270" y="6243269"/>
            <a:ext cx="5443299" cy="301347"/>
          </a:xfrm>
        </p:spPr>
        <p:txBody>
          <a:bodyPr/>
          <a:lstStyle>
            <a:lvl1pPr marL="0" indent="0">
              <a:buNone/>
              <a:defRPr sz="2142" baseline="0">
                <a:solidFill>
                  <a:schemeClr val="bg1">
                    <a:alpha val="99000"/>
                  </a:schemeClr>
                </a:solidFill>
              </a:defRPr>
            </a:lvl1pPr>
          </a:lstStyle>
          <a:p>
            <a:pPr lvl="0"/>
            <a:r>
              <a:rPr lang="en-US" dirty="0" smtClean="0"/>
              <a:t>Click to edit presenter and date</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10528873" y="378530"/>
            <a:ext cx="1334907" cy="280809"/>
          </a:xfrm>
          <a:prstGeom prst="rect">
            <a:avLst/>
          </a:prstGeom>
        </p:spPr>
      </p:pic>
    </p:spTree>
    <p:extLst>
      <p:ext uri="{BB962C8B-B14F-4D97-AF65-F5344CB8AC3E}">
        <p14:creationId xmlns:p14="http://schemas.microsoft.com/office/powerpoint/2010/main" val="377019339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593" y="1476623"/>
            <a:ext cx="11374084" cy="200340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21234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5443" y="233151"/>
            <a:ext cx="11374084"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17394" y="1718010"/>
            <a:ext cx="11374084" cy="20128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28874" y="378530"/>
            <a:ext cx="1334905" cy="280809"/>
          </a:xfrm>
          <a:prstGeom prst="rect">
            <a:avLst/>
          </a:prstGeom>
        </p:spPr>
      </p:pic>
      <p:sp>
        <p:nvSpPr>
          <p:cNvPr id="9" name="Text Placeholder 8"/>
          <p:cNvSpPr>
            <a:spLocks noGrp="1"/>
          </p:cNvSpPr>
          <p:nvPr>
            <p:ph type="body" sz="quarter" idx="11"/>
          </p:nvPr>
        </p:nvSpPr>
        <p:spPr>
          <a:xfrm>
            <a:off x="613825" y="6199217"/>
            <a:ext cx="5784491" cy="197759"/>
          </a:xfrm>
        </p:spPr>
        <p:txBody>
          <a:bodyPr/>
          <a:lstStyle>
            <a:lvl1pPr marL="0" indent="0">
              <a:buNone/>
              <a:defRPr sz="1428"/>
            </a:lvl1pPr>
          </a:lstStyle>
          <a:p>
            <a:pPr lvl="0"/>
            <a:r>
              <a:rPr lang="en-US" smtClean="0"/>
              <a:t>Click to edit Master text styles</a:t>
            </a:r>
          </a:p>
        </p:txBody>
      </p:sp>
    </p:spTree>
    <p:extLst>
      <p:ext uri="{BB962C8B-B14F-4D97-AF65-F5344CB8AC3E}">
        <p14:creationId xmlns:p14="http://schemas.microsoft.com/office/powerpoint/2010/main" val="19397369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6" y="2776809"/>
            <a:ext cx="10449321" cy="1553826"/>
          </a:xfrm>
        </p:spPr>
        <p:txBody>
          <a:bodyPr anchor="ctr">
            <a:noAutofit/>
          </a:bodyPr>
          <a:lstStyle>
            <a:lvl1pPr algn="ctr">
              <a:lnSpc>
                <a:spcPct val="90000"/>
              </a:lnSpc>
              <a:defRPr sz="6118" spc="-306"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671266" y="5790416"/>
            <a:ext cx="10449322" cy="472477"/>
          </a:xfrm>
        </p:spPr>
        <p:txBody>
          <a:bodyPr>
            <a:noAutofit/>
          </a:bodyPr>
          <a:lstStyle>
            <a:lvl1pPr marL="0" indent="0" algn="l">
              <a:lnSpc>
                <a:spcPct val="90000"/>
              </a:lnSpc>
              <a:spcBef>
                <a:spcPts val="0"/>
              </a:spcBef>
              <a:buNone/>
              <a:defRPr sz="2040" b="1" cap="all" baseline="0">
                <a:solidFill>
                  <a:schemeClr val="bg1">
                    <a:alpha val="99000"/>
                  </a:schemeClr>
                </a:soli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671265" y="6243262"/>
            <a:ext cx="5443299" cy="226010"/>
          </a:xfrm>
        </p:spPr>
        <p:txBody>
          <a:bodyPr/>
          <a:lstStyle>
            <a:lvl1pPr marL="0" indent="0">
              <a:buNone/>
              <a:defRPr sz="1632" baseline="0">
                <a:solidFill>
                  <a:schemeClr val="bg1">
                    <a:alpha val="99000"/>
                  </a:schemeClr>
                </a:solidFill>
              </a:defRPr>
            </a:lvl1pPr>
          </a:lstStyle>
          <a:p>
            <a:pPr lvl="0"/>
            <a:r>
              <a:rPr lang="en-US" dirty="0" smtClean="0"/>
              <a:t>Click to edit presenter and date</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10528873" y="378530"/>
            <a:ext cx="1334907" cy="280809"/>
          </a:xfrm>
          <a:prstGeom prst="rect">
            <a:avLst/>
          </a:prstGeom>
        </p:spPr>
      </p:pic>
    </p:spTree>
    <p:extLst>
      <p:ext uri="{BB962C8B-B14F-4D97-AF65-F5344CB8AC3E}">
        <p14:creationId xmlns:p14="http://schemas.microsoft.com/office/powerpoint/2010/main" val="316124126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lain Blu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73861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7" y="1654667"/>
            <a:ext cx="8028096" cy="1553826"/>
          </a:xfrm>
        </p:spPr>
        <p:txBody>
          <a:bodyPr anchor="ctr" anchorCtr="0">
            <a:noAutofit/>
          </a:bodyPr>
          <a:lstStyle>
            <a:lvl1pPr>
              <a:lnSpc>
                <a:spcPct val="90000"/>
              </a:lnSpc>
              <a:defRPr sz="5506">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89545" y="4429869"/>
            <a:ext cx="6978630" cy="472477"/>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89546" y="194296"/>
            <a:ext cx="2599373" cy="282513"/>
          </a:xfrm>
        </p:spPr>
        <p:txBody>
          <a:bodyPr/>
          <a:lstStyle>
            <a:lvl1pPr marL="0" indent="0">
              <a:buNone/>
              <a:defRPr sz="204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11271268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126670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7078823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6277386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781722" y="1222350"/>
            <a:ext cx="8373841" cy="1788182"/>
          </a:xfrm>
        </p:spPr>
        <p:txBody>
          <a:bodyPr wrap="square">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
        <p:nvSpPr>
          <p:cNvPr id="7" name="Picture Placeholder 12"/>
          <p:cNvSpPr>
            <a:spLocks noGrp="1"/>
          </p:cNvSpPr>
          <p:nvPr>
            <p:ph type="pic" sz="quarter" idx="19"/>
          </p:nvPr>
        </p:nvSpPr>
        <p:spPr>
          <a:xfrm>
            <a:off x="655554" y="367267"/>
            <a:ext cx="2742850" cy="2743200"/>
          </a:xfrm>
          <a:prstGeom prst="ellipse">
            <a:avLst/>
          </a:prstGeom>
        </p:spPr>
        <p:txBody>
          <a:bodyPr anchor="ctr" anchorCtr="0">
            <a:normAutofit/>
          </a:bodyPr>
          <a:lstStyle>
            <a:lvl1pPr>
              <a:defRPr sz="1600"/>
            </a:lvl1pPr>
          </a:lstStyle>
          <a:p>
            <a:r>
              <a:rPr lang="en-US" dirty="0"/>
              <a:t>Click icon to add picture</a:t>
            </a:r>
          </a:p>
        </p:txBody>
      </p:sp>
      <p:sp>
        <p:nvSpPr>
          <p:cNvPr id="8" name="Picture Placeholder 12"/>
          <p:cNvSpPr>
            <a:spLocks noGrp="1"/>
          </p:cNvSpPr>
          <p:nvPr>
            <p:ph type="pic" sz="quarter" idx="20"/>
          </p:nvPr>
        </p:nvSpPr>
        <p:spPr>
          <a:xfrm>
            <a:off x="655554" y="3230912"/>
            <a:ext cx="2742850" cy="2743200"/>
          </a:xfrm>
          <a:prstGeom prst="ellipse">
            <a:avLst/>
          </a:prstGeom>
        </p:spPr>
        <p:txBody>
          <a:bodyPr anchor="ctr" anchorCtr="0">
            <a:normAutofit/>
          </a:bodyPr>
          <a:lstStyle>
            <a:lvl1pPr>
              <a:defRPr sz="1600"/>
            </a:lvl1pPr>
          </a:lstStyle>
          <a:p>
            <a:r>
              <a:rPr lang="en-US" dirty="0"/>
              <a:t>Click icon to add picture</a:t>
            </a:r>
          </a:p>
        </p:txBody>
      </p:sp>
      <p:sp>
        <p:nvSpPr>
          <p:cNvPr id="15" name="Text Placeholder 3"/>
          <p:cNvSpPr>
            <a:spLocks noGrp="1"/>
          </p:cNvSpPr>
          <p:nvPr>
            <p:ph type="body" sz="quarter" idx="22" hasCustomPrompt="1"/>
          </p:nvPr>
        </p:nvSpPr>
        <p:spPr>
          <a:xfrm>
            <a:off x="3781722" y="4130623"/>
            <a:ext cx="8373841" cy="1788182"/>
          </a:xfrm>
        </p:spPr>
        <p:txBody>
          <a:bodyPr wrap="square">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7" name="Text Placeholder 3"/>
          <p:cNvSpPr>
            <a:spLocks noGrp="1"/>
          </p:cNvSpPr>
          <p:nvPr>
            <p:ph type="body" sz="quarter" idx="23" hasCustomPrompt="1"/>
          </p:nvPr>
        </p:nvSpPr>
        <p:spPr>
          <a:xfrm>
            <a:off x="3758816" y="3230912"/>
            <a:ext cx="8373841" cy="849463"/>
          </a:xfrm>
        </p:spPr>
        <p:txBody>
          <a:bodyPr wrap="square">
            <a:spAutoFit/>
          </a:bodyPr>
          <a:lstStyle>
            <a:lvl1pPr marL="0" indent="0">
              <a:buNone/>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Speaker name</a:t>
            </a:r>
          </a:p>
        </p:txBody>
      </p:sp>
      <p:sp>
        <p:nvSpPr>
          <p:cNvPr id="18" name="Text Placeholder 3"/>
          <p:cNvSpPr>
            <a:spLocks noGrp="1"/>
          </p:cNvSpPr>
          <p:nvPr>
            <p:ph type="body" sz="quarter" idx="24" hasCustomPrompt="1"/>
          </p:nvPr>
        </p:nvSpPr>
        <p:spPr>
          <a:xfrm>
            <a:off x="3781722" y="367275"/>
            <a:ext cx="8373841" cy="849463"/>
          </a:xfrm>
        </p:spPr>
        <p:txBody>
          <a:bodyPr wrap="square">
            <a:spAutoFit/>
          </a:bodyPr>
          <a:lstStyle>
            <a:lvl1pPr marL="0" indent="0">
              <a:buNone/>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Speaker name</a:t>
            </a:r>
          </a:p>
        </p:txBody>
      </p:sp>
    </p:spTree>
    <p:extLst>
      <p:ext uri="{BB962C8B-B14F-4D97-AF65-F5344CB8AC3E}">
        <p14:creationId xmlns:p14="http://schemas.microsoft.com/office/powerpoint/2010/main" val="294649689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2828277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6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775050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7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3336353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8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6418475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9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2059197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0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9479565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2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348114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6956594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4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6045241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5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2507696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67217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8" y="2117165"/>
            <a:ext cx="11885618" cy="1837298"/>
          </a:xfrm>
          <a:noFill/>
        </p:spPr>
        <p:txBody>
          <a:bodyPr lIns="146304" tIns="91440" rIns="146304" bIns="91440" anchor="t" anchorCtr="0"/>
          <a:lstStyle>
            <a:lvl1pPr>
              <a:defRPr sz="5400" spc="-100" baseline="0">
                <a:solidFill>
                  <a:schemeClr val="bg1"/>
                </a:solidFill>
              </a:defRPr>
            </a:lvl1pPr>
          </a:lstStyle>
          <a:p>
            <a:r>
              <a:rPr lang="en-US" dirty="0"/>
              <a:t>Section1</a:t>
            </a:r>
          </a:p>
        </p:txBody>
      </p:sp>
      <p:sp>
        <p:nvSpPr>
          <p:cNvPr id="10" name="Rectangle 9"/>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09944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6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9783611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7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700000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8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352284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Contact Page">
    <p:bg>
      <p:bgPr>
        <a:solidFill>
          <a:schemeClr val="tx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1" y="1"/>
            <a:ext cx="12434888" cy="6994525"/>
          </a:xfrm>
        </p:spPr>
        <p:txBody>
          <a:bodyPr/>
          <a:lstStyle>
            <a:lvl1pPr>
              <a:defRPr>
                <a:solidFill>
                  <a:srgbClr val="000000"/>
                </a:solidFill>
              </a:defRPr>
            </a:lvl1pPr>
          </a:lstStyle>
          <a:p>
            <a:r>
              <a:rPr lang="en-US" smtClean="0"/>
              <a:t>Click icon to add picture</a:t>
            </a:r>
            <a:endParaRPr lang="en-US"/>
          </a:p>
        </p:txBody>
      </p:sp>
      <p:sp>
        <p:nvSpPr>
          <p:cNvPr id="6" name="TextBox 5"/>
          <p:cNvSpPr txBox="1"/>
          <p:nvPr userDrawn="1"/>
        </p:nvSpPr>
        <p:spPr>
          <a:xfrm>
            <a:off x="135185" y="5991151"/>
            <a:ext cx="11988832" cy="826613"/>
          </a:xfrm>
          <a:prstGeom prst="rect">
            <a:avLst/>
          </a:prstGeom>
          <a:noFill/>
        </p:spPr>
        <p:txBody>
          <a:bodyPr wrap="square" rtlCol="0">
            <a:spAutoFit/>
          </a:bodyPr>
          <a:lstStyle/>
          <a:p>
            <a:pPr marL="0" marR="0" lvl="0" indent="0" algn="l" defTabSz="932466" rtl="0" eaLnBrk="1" fontAlgn="auto" latinLnBrk="0" hangingPunct="1">
              <a:lnSpc>
                <a:spcPts val="1441"/>
              </a:lnSpc>
              <a:spcBef>
                <a:spcPts val="0"/>
              </a:spcBef>
              <a:spcAft>
                <a:spcPts val="0"/>
              </a:spcAft>
              <a:buClrTx/>
              <a:buSzTx/>
              <a:buFontTx/>
              <a:buNone/>
              <a:tabLst/>
              <a:defRPr/>
            </a:pPr>
            <a:r>
              <a:rPr kumimoji="0" lang="en-US" sz="1087" b="0" i="0" u="none" strike="noStrike" kern="1200" cap="none" spc="0" normalizeH="0" baseline="0" noProof="0" dirty="0" smtClean="0">
                <a:ln>
                  <a:noFill/>
                </a:ln>
                <a:solidFill>
                  <a:srgbClr val="000000"/>
                </a:solidFill>
                <a:effectLst/>
                <a:uLnTx/>
                <a:uFillTx/>
                <a:latin typeface="Segoe UI"/>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108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Picture Placeholder 2"/>
          <p:cNvSpPr>
            <a:spLocks noGrp="1"/>
          </p:cNvSpPr>
          <p:nvPr>
            <p:ph type="pic" sz="quarter" idx="19"/>
          </p:nvPr>
        </p:nvSpPr>
        <p:spPr>
          <a:xfrm>
            <a:off x="10880528" y="3373"/>
            <a:ext cx="1554361" cy="570960"/>
          </a:xfrm>
        </p:spPr>
        <p:txBody>
          <a:bodyPr/>
          <a:lstStyle>
            <a:lvl1pPr>
              <a:defRPr>
                <a:solidFill>
                  <a:srgbClr val="000000"/>
                </a:solidFill>
              </a:defRPr>
            </a:lvl1pPr>
          </a:lstStyle>
          <a:p>
            <a:r>
              <a:rPr lang="en-US" smtClean="0"/>
              <a:t>Click icon to add picture</a:t>
            </a:r>
            <a:endParaRPr lang="en-US"/>
          </a:p>
        </p:txBody>
      </p:sp>
      <p:sp>
        <p:nvSpPr>
          <p:cNvPr id="9" name="Text Placeholder 9"/>
          <p:cNvSpPr>
            <a:spLocks noGrp="1"/>
          </p:cNvSpPr>
          <p:nvPr>
            <p:ph type="body" sz="quarter" idx="12" hasCustomPrompt="1"/>
          </p:nvPr>
        </p:nvSpPr>
        <p:spPr>
          <a:xfrm>
            <a:off x="7460933" y="1243471"/>
            <a:ext cx="4973955" cy="2486942"/>
          </a:xfrm>
          <a:solidFill>
            <a:srgbClr val="0072C6">
              <a:alpha val="90000"/>
            </a:srgbClr>
          </a:solidFill>
        </p:spPr>
        <p:txBody>
          <a:bodyPr>
            <a:noAutofit/>
          </a:bodyPr>
          <a:lstStyle>
            <a:lvl1pPr>
              <a:lnSpc>
                <a:spcPct val="110000"/>
              </a:lnSpc>
              <a:defRPr sz="1903">
                <a:solidFill>
                  <a:srgbClr val="FFFFFF"/>
                </a:solidFill>
                <a:latin typeface="+mn-lt"/>
                <a:cs typeface="Segoe UI Semibold"/>
              </a:defRPr>
            </a:lvl1pPr>
            <a:lvl2pPr>
              <a:lnSpc>
                <a:spcPct val="110000"/>
              </a:lnSpc>
              <a:defRPr sz="1903">
                <a:solidFill>
                  <a:srgbClr val="FFFFFF"/>
                </a:solidFill>
                <a:latin typeface="+mn-lt"/>
                <a:cs typeface="Segoe UI Semibold"/>
              </a:defRPr>
            </a:lvl2pPr>
            <a:lvl3pPr>
              <a:lnSpc>
                <a:spcPct val="110000"/>
              </a:lnSpc>
              <a:defRPr sz="1903">
                <a:solidFill>
                  <a:srgbClr val="FFFFFF"/>
                </a:solidFill>
                <a:latin typeface="+mn-lt"/>
                <a:cs typeface="Segoe UI Semibold"/>
              </a:defRPr>
            </a:lvl3pPr>
            <a:lvl4pPr>
              <a:lnSpc>
                <a:spcPct val="110000"/>
              </a:lnSpc>
              <a:defRPr sz="1903">
                <a:solidFill>
                  <a:srgbClr val="FFFFFF"/>
                </a:solidFill>
                <a:latin typeface="+mn-lt"/>
                <a:cs typeface="Segoe UI Semibold"/>
              </a:defRPr>
            </a:lvl4pPr>
            <a:lvl5pPr>
              <a:lnSpc>
                <a:spcPct val="110000"/>
              </a:lnSpc>
              <a:defRPr sz="1903">
                <a:solidFill>
                  <a:srgbClr val="FFFFFF"/>
                </a:solidFill>
                <a:latin typeface="+mn-lt"/>
                <a:cs typeface="Segoe UI Semibold"/>
              </a:defRPr>
            </a:lvl5pPr>
          </a:lstStyle>
          <a:p>
            <a:pPr lvl="0"/>
            <a:r>
              <a:rPr lang="en-US" dirty="0" smtClean="0"/>
              <a:t>Click to edit slide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67995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8888" y="2125665"/>
            <a:ext cx="10057115" cy="664495"/>
          </a:xfrm>
        </p:spPr>
        <p:txBody>
          <a:bodyPr/>
          <a:lstStyle>
            <a:lvl1pPr>
              <a:defRPr sz="479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81827075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0" y="3040063"/>
            <a:ext cx="7314270" cy="914400"/>
          </a:xfrm>
        </p:spPr>
        <p:txBody>
          <a:bodyPr wrap="square" lIns="182880" tIns="146304" rIns="182880" bIns="146304" anchor="ctr">
            <a:noAutofit/>
          </a:bodyPr>
          <a:lstStyle>
            <a:lvl1pPr marL="0" indent="0">
              <a:lnSpc>
                <a:spcPct val="95000"/>
              </a:lnSpc>
              <a:spcBef>
                <a:spcPts val="0"/>
              </a:spcBef>
              <a:spcAft>
                <a:spcPts val="1632"/>
              </a:spcAft>
              <a:buNone/>
              <a:defRPr lang="en-US" sz="359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899">
                <a:solidFill>
                  <a:srgbClr val="FFFFFF"/>
                </a:solidFill>
              </a:defRPr>
            </a:lvl2pPr>
            <a:lvl3pPr>
              <a:lnSpc>
                <a:spcPct val="100000"/>
              </a:lnSpc>
              <a:spcBef>
                <a:spcPts val="816"/>
              </a:spcBef>
              <a:defRPr sz="1899">
                <a:solidFill>
                  <a:srgbClr val="FFFFFF"/>
                </a:solidFill>
              </a:defRPr>
            </a:lvl3pPr>
            <a:lvl4pPr>
              <a:lnSpc>
                <a:spcPct val="100000"/>
              </a:lnSpc>
              <a:spcBef>
                <a:spcPts val="816"/>
              </a:spcBef>
              <a:defRPr sz="1899">
                <a:solidFill>
                  <a:srgbClr val="FFFFFF"/>
                </a:solidFill>
              </a:defRPr>
            </a:lvl4pPr>
            <a:lvl5pPr>
              <a:lnSpc>
                <a:spcPct val="100000"/>
              </a:lnSpc>
              <a:spcBef>
                <a:spcPts val="816"/>
              </a:spcBef>
              <a:defRPr sz="1899">
                <a:solidFill>
                  <a:srgbClr val="FFFFFF"/>
                </a:solidFill>
              </a:defRPr>
            </a:lvl5pPr>
          </a:lstStyle>
          <a:p>
            <a:pPr marL="0" lvl="0" indent="0" algn="l" defTabSz="913713"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05" y="1537564"/>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265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55830303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53108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196" y="1668463"/>
            <a:ext cx="8777090" cy="5029200"/>
          </a:xfrm>
        </p:spPr>
        <p:txBody>
          <a:bodyPr wrap="square">
            <a:no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12" y="1668463"/>
            <a:ext cx="2742850" cy="5029200"/>
          </a:xfrm>
        </p:spPr>
        <p:txBody>
          <a:bodyPr>
            <a:noAutofit/>
          </a:bodyPr>
          <a:lstStyle>
            <a:lvl1pPr marL="0" indent="0">
              <a:buNone/>
              <a:defRPr kumimoji="0" lang="en-US" sz="2399"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713"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4152410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1376598"/>
          </a:xfrm>
        </p:spPr>
        <p:txBody>
          <a:bodyPr>
            <a:spAutoFit/>
          </a:bodyPr>
          <a:lstStyle>
            <a:lvl1pPr>
              <a:defRPr lang="en-US" sz="2399"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3910" indent="-241180">
              <a:defRPr lang="en-US" sz="2399"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157" indent="-342730">
              <a:defRPr lang="en-US" sz="2399"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99"/>
            </a:lvl4pPr>
            <a:lvl5pPr>
              <a:defRPr sz="1999"/>
            </a:lvl5pPr>
          </a:lstStyle>
          <a:p>
            <a:pPr marL="0" lvl="0" indent="0" algn="l" defTabSz="913713" rtl="0" eaLnBrk="1" latinLnBrk="0" hangingPunct="1">
              <a:spcBef>
                <a:spcPct val="20000"/>
              </a:spcBef>
              <a:spcAft>
                <a:spcPts val="816"/>
              </a:spcAft>
              <a:buFont typeface="Arial" pitchFamily="34" charset="0"/>
              <a:buNone/>
            </a:pPr>
            <a:r>
              <a:rPr lang="en-US" smtClean="0"/>
              <a:t>Click to edit Master text styles</a:t>
            </a:r>
          </a:p>
          <a:p>
            <a:pPr marL="0" lvl="1" indent="0" algn="l" defTabSz="913713" rtl="0" eaLnBrk="1" latinLnBrk="0" hangingPunct="1">
              <a:spcBef>
                <a:spcPct val="20000"/>
              </a:spcBef>
              <a:spcAft>
                <a:spcPts val="816"/>
              </a:spcAft>
              <a:buFont typeface="Arial" pitchFamily="34" charset="0"/>
              <a:buNone/>
            </a:pPr>
            <a:r>
              <a:rPr lang="en-US" smtClean="0"/>
              <a:t>Second level</a:t>
            </a:r>
          </a:p>
          <a:p>
            <a:pPr marL="0" lvl="2" indent="0" algn="l" defTabSz="913713"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0942457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453" y="2236293"/>
            <a:ext cx="10444463" cy="932293"/>
          </a:xfrm>
        </p:spPr>
        <p:txBody>
          <a:bodyPr anchor="b" anchorCtr="0"/>
          <a:lstStyle>
            <a:lvl1pPr>
              <a:defRPr sz="6730" spc="-153" baseline="0">
                <a:solidFill>
                  <a:schemeClr val="tx1">
                    <a:alpha val="99000"/>
                  </a:schemeClr>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453" y="3494024"/>
            <a:ext cx="10444463" cy="508524"/>
          </a:xfrm>
        </p:spPr>
        <p:txBody>
          <a:bodyPr>
            <a:noAutofit/>
          </a:bodyPr>
          <a:lstStyle>
            <a:lvl1pPr marL="0" indent="0">
              <a:spcBef>
                <a:spcPts val="0"/>
              </a:spcBef>
              <a:buNone/>
              <a:defRPr spc="-71" baseline="0">
                <a:solidFill>
                  <a:schemeClr val="tx2">
                    <a:lumMod val="40000"/>
                    <a:lumOff val="60000"/>
                    <a:alpha val="99000"/>
                  </a:schemeClr>
                </a:solidFill>
                <a:latin typeface="+mj-lt"/>
              </a:defRPr>
            </a:lvl1pPr>
          </a:lstStyle>
          <a:p>
            <a:pPr lvl="0"/>
            <a:r>
              <a:rPr lang="en-US" dirty="0" smtClean="0"/>
              <a:t>Speaker Title</a:t>
            </a:r>
            <a:endParaRPr lang="en-US" dirty="0"/>
          </a:p>
        </p:txBody>
      </p:sp>
      <p:sp>
        <p:nvSpPr>
          <p:cNvPr id="452" name="Rectangle 451"/>
          <p:cNvSpPr/>
          <p:nvPr userDrawn="1"/>
        </p:nvSpPr>
        <p:spPr bwMode="auto">
          <a:xfrm>
            <a:off x="10046785" y="-163736"/>
            <a:ext cx="1865719" cy="1865207"/>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3" name="Rectangle 452"/>
          <p:cNvSpPr/>
          <p:nvPr userDrawn="1"/>
        </p:nvSpPr>
        <p:spPr bwMode="auto">
          <a:xfrm>
            <a:off x="9449508" y="1324427"/>
            <a:ext cx="1194554" cy="119422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4" name="Rectangle 453"/>
          <p:cNvSpPr/>
          <p:nvPr userDrawn="1"/>
        </p:nvSpPr>
        <p:spPr bwMode="auto">
          <a:xfrm>
            <a:off x="9449508" y="-163736"/>
            <a:ext cx="892674" cy="89242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5" name="Rectangle 454"/>
          <p:cNvSpPr/>
          <p:nvPr userDrawn="1"/>
        </p:nvSpPr>
        <p:spPr bwMode="auto">
          <a:xfrm>
            <a:off x="8385031" y="1451390"/>
            <a:ext cx="678865" cy="678679"/>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6" name="Rectangle 455"/>
          <p:cNvSpPr/>
          <p:nvPr userDrawn="1"/>
        </p:nvSpPr>
        <p:spPr bwMode="auto">
          <a:xfrm>
            <a:off x="9449508" y="5868094"/>
            <a:ext cx="1194554" cy="119422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7" name="Rectangle 456"/>
          <p:cNvSpPr/>
          <p:nvPr userDrawn="1"/>
        </p:nvSpPr>
        <p:spPr bwMode="auto">
          <a:xfrm>
            <a:off x="10740353" y="5182576"/>
            <a:ext cx="789535" cy="789319"/>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Rectangle 457"/>
          <p:cNvSpPr/>
          <p:nvPr userDrawn="1"/>
        </p:nvSpPr>
        <p:spPr bwMode="auto">
          <a:xfrm>
            <a:off x="11442915" y="5721978"/>
            <a:ext cx="323106" cy="323017"/>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userDrawn="1"/>
        </p:nvSpPr>
        <p:spPr bwMode="auto">
          <a:xfrm>
            <a:off x="10837334" y="6465208"/>
            <a:ext cx="2408955" cy="2408293"/>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Rectangle 459"/>
          <p:cNvSpPr/>
          <p:nvPr userDrawn="1"/>
        </p:nvSpPr>
        <p:spPr bwMode="auto">
          <a:xfrm>
            <a:off x="695714" y="450912"/>
            <a:ext cx="1280921" cy="128056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Rectangle 460"/>
          <p:cNvSpPr/>
          <p:nvPr userDrawn="1"/>
        </p:nvSpPr>
        <p:spPr bwMode="auto">
          <a:xfrm>
            <a:off x="1904122" y="-163736"/>
            <a:ext cx="523550" cy="523406"/>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userDrawn="1"/>
        </p:nvSpPr>
        <p:spPr bwMode="auto">
          <a:xfrm>
            <a:off x="11987068" y="1258993"/>
            <a:ext cx="249409" cy="249341"/>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userDrawn="1"/>
        </p:nvSpPr>
        <p:spPr bwMode="auto">
          <a:xfrm>
            <a:off x="5942139" y="1956614"/>
            <a:ext cx="892674" cy="892429"/>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Rectangle 463"/>
          <p:cNvSpPr/>
          <p:nvPr userDrawn="1"/>
        </p:nvSpPr>
        <p:spPr bwMode="auto">
          <a:xfrm>
            <a:off x="5073853" y="5517986"/>
            <a:ext cx="615585" cy="615416"/>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Rectangle 464"/>
          <p:cNvSpPr/>
          <p:nvPr userDrawn="1"/>
        </p:nvSpPr>
        <p:spPr bwMode="auto">
          <a:xfrm>
            <a:off x="5743076" y="4775080"/>
            <a:ext cx="1050904" cy="1050615"/>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2729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foto">
    <p:bg>
      <p:bgPr>
        <a:solidFill>
          <a:srgbClr val="67217A"/>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219032" y="10"/>
            <a:ext cx="6215857" cy="6992587"/>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6" name="Title 1"/>
          <p:cNvSpPr>
            <a:spLocks noGrp="1"/>
          </p:cNvSpPr>
          <p:nvPr>
            <p:ph type="title" hasCustomPrompt="1"/>
          </p:nvPr>
        </p:nvSpPr>
        <p:spPr>
          <a:xfrm>
            <a:off x="274668" y="2117165"/>
            <a:ext cx="5714206" cy="1837298"/>
          </a:xfrm>
          <a:noFill/>
        </p:spPr>
        <p:txBody>
          <a:bodyPr lIns="146304" tIns="91440" rIns="146304" bIns="91440" anchor="t" anchorCtr="0"/>
          <a:lstStyle>
            <a:lvl1pPr>
              <a:defRPr sz="5400" spc="-100" baseline="0">
                <a:solidFill>
                  <a:schemeClr val="bg1"/>
                </a:solidFill>
              </a:defRPr>
            </a:lvl1pPr>
          </a:lstStyle>
          <a:p>
            <a:r>
              <a:rPr lang="en-US" dirty="0"/>
              <a:t>Section1</a:t>
            </a:r>
          </a:p>
        </p:txBody>
      </p:sp>
    </p:spTree>
    <p:extLst>
      <p:ext uri="{BB962C8B-B14F-4D97-AF65-F5344CB8AC3E}">
        <p14:creationId xmlns:p14="http://schemas.microsoft.com/office/powerpoint/2010/main" val="224968164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593" y="3031117"/>
            <a:ext cx="11374084" cy="932293"/>
          </a:xfrm>
        </p:spPr>
        <p:txBody>
          <a:bodyPr anchor="ctr" anchorCtr="0"/>
          <a:lstStyle>
            <a:lvl1pPr>
              <a:defRPr sz="6730" spc="-306"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408384" y="-391055"/>
            <a:ext cx="1865719" cy="1865207"/>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p:cNvSpPr/>
          <p:nvPr userDrawn="1"/>
        </p:nvSpPr>
        <p:spPr bwMode="auto">
          <a:xfrm>
            <a:off x="9811107" y="1097108"/>
            <a:ext cx="1194554" cy="119422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p:cNvSpPr/>
          <p:nvPr userDrawn="1"/>
        </p:nvSpPr>
        <p:spPr bwMode="auto">
          <a:xfrm>
            <a:off x="9811107" y="-391055"/>
            <a:ext cx="892674" cy="89242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p:cNvSpPr/>
          <p:nvPr userDrawn="1"/>
        </p:nvSpPr>
        <p:spPr bwMode="auto">
          <a:xfrm>
            <a:off x="8746630" y="1224071"/>
            <a:ext cx="678865" cy="678679"/>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p:cNvSpPr/>
          <p:nvPr userDrawn="1"/>
        </p:nvSpPr>
        <p:spPr bwMode="auto">
          <a:xfrm>
            <a:off x="9681799" y="5609390"/>
            <a:ext cx="1194554" cy="119422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p:cNvSpPr/>
          <p:nvPr userDrawn="1"/>
        </p:nvSpPr>
        <p:spPr bwMode="auto">
          <a:xfrm>
            <a:off x="10972645" y="4923871"/>
            <a:ext cx="789535" cy="789319"/>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p:cNvSpPr/>
          <p:nvPr userDrawn="1"/>
        </p:nvSpPr>
        <p:spPr bwMode="auto">
          <a:xfrm>
            <a:off x="11675206" y="5463274"/>
            <a:ext cx="323106" cy="323017"/>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p:cNvSpPr/>
          <p:nvPr userDrawn="1"/>
        </p:nvSpPr>
        <p:spPr bwMode="auto">
          <a:xfrm>
            <a:off x="11069625" y="6206504"/>
            <a:ext cx="2408955" cy="2408293"/>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p:cNvSpPr/>
          <p:nvPr userDrawn="1"/>
        </p:nvSpPr>
        <p:spPr bwMode="auto">
          <a:xfrm>
            <a:off x="1533819" y="1137812"/>
            <a:ext cx="1280921" cy="128056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p:cNvSpPr/>
          <p:nvPr userDrawn="1"/>
        </p:nvSpPr>
        <p:spPr bwMode="auto">
          <a:xfrm>
            <a:off x="2742227" y="523164"/>
            <a:ext cx="523550" cy="523406"/>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userDrawn="1"/>
        </p:nvSpPr>
        <p:spPr bwMode="auto">
          <a:xfrm>
            <a:off x="12348667" y="1031674"/>
            <a:ext cx="249409" cy="249341"/>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p:cNvSpPr/>
          <p:nvPr userDrawn="1"/>
        </p:nvSpPr>
        <p:spPr bwMode="auto">
          <a:xfrm>
            <a:off x="11381428" y="1916440"/>
            <a:ext cx="892674" cy="892429"/>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p:cNvSpPr/>
          <p:nvPr userDrawn="1"/>
        </p:nvSpPr>
        <p:spPr bwMode="auto">
          <a:xfrm>
            <a:off x="5073853" y="5517986"/>
            <a:ext cx="615585" cy="615416"/>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p:cNvSpPr/>
          <p:nvPr userDrawn="1"/>
        </p:nvSpPr>
        <p:spPr bwMode="auto">
          <a:xfrm>
            <a:off x="5743076" y="4775080"/>
            <a:ext cx="1050904" cy="1050615"/>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693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593" y="3115870"/>
            <a:ext cx="11374084" cy="762786"/>
          </a:xfrm>
        </p:spPr>
        <p:txBody>
          <a:bodyPr anchor="ctr" anchorCtr="0"/>
          <a:lstStyle>
            <a:lvl1pPr>
              <a:defRPr sz="5506"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372372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10046785" y="-163736"/>
            <a:ext cx="1865719" cy="1865207"/>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ardrop 8"/>
          <p:cNvSpPr/>
          <p:nvPr userDrawn="1"/>
        </p:nvSpPr>
        <p:spPr bwMode="auto">
          <a:xfrm>
            <a:off x="9449508" y="1324427"/>
            <a:ext cx="1194554" cy="119422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ardrop 9"/>
          <p:cNvSpPr/>
          <p:nvPr userDrawn="1"/>
        </p:nvSpPr>
        <p:spPr bwMode="auto">
          <a:xfrm>
            <a:off x="9449508" y="-163736"/>
            <a:ext cx="892674" cy="89242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ardrop 10"/>
          <p:cNvSpPr/>
          <p:nvPr userDrawn="1"/>
        </p:nvSpPr>
        <p:spPr bwMode="auto">
          <a:xfrm>
            <a:off x="8385031" y="1451390"/>
            <a:ext cx="678865" cy="678679"/>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ardrop 11"/>
          <p:cNvSpPr/>
          <p:nvPr userDrawn="1"/>
        </p:nvSpPr>
        <p:spPr bwMode="auto">
          <a:xfrm>
            <a:off x="9449508" y="5868094"/>
            <a:ext cx="1194554" cy="119422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ardrop 12"/>
          <p:cNvSpPr/>
          <p:nvPr userDrawn="1"/>
        </p:nvSpPr>
        <p:spPr bwMode="auto">
          <a:xfrm>
            <a:off x="10740353" y="5182576"/>
            <a:ext cx="789535" cy="789319"/>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ardrop 13"/>
          <p:cNvSpPr/>
          <p:nvPr userDrawn="1"/>
        </p:nvSpPr>
        <p:spPr bwMode="auto">
          <a:xfrm>
            <a:off x="11442915" y="5721978"/>
            <a:ext cx="323106" cy="323017"/>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ardrop 14"/>
          <p:cNvSpPr/>
          <p:nvPr userDrawn="1"/>
        </p:nvSpPr>
        <p:spPr bwMode="auto">
          <a:xfrm>
            <a:off x="10837334" y="6465208"/>
            <a:ext cx="2408955" cy="2408293"/>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ardrop 15"/>
          <p:cNvSpPr/>
          <p:nvPr userDrawn="1"/>
        </p:nvSpPr>
        <p:spPr bwMode="auto">
          <a:xfrm>
            <a:off x="695714" y="450912"/>
            <a:ext cx="1280921" cy="128056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eardrop 16"/>
          <p:cNvSpPr/>
          <p:nvPr userDrawn="1"/>
        </p:nvSpPr>
        <p:spPr bwMode="auto">
          <a:xfrm>
            <a:off x="1904122" y="-163736"/>
            <a:ext cx="523550" cy="523406"/>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ardrop 17"/>
          <p:cNvSpPr/>
          <p:nvPr userDrawn="1"/>
        </p:nvSpPr>
        <p:spPr bwMode="auto">
          <a:xfrm>
            <a:off x="11987068" y="1258993"/>
            <a:ext cx="249409" cy="249341"/>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ardrop 18"/>
          <p:cNvSpPr/>
          <p:nvPr userDrawn="1"/>
        </p:nvSpPr>
        <p:spPr bwMode="auto">
          <a:xfrm>
            <a:off x="5942139" y="1956614"/>
            <a:ext cx="892674" cy="892429"/>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ardrop 19"/>
          <p:cNvSpPr/>
          <p:nvPr userDrawn="1"/>
        </p:nvSpPr>
        <p:spPr bwMode="auto">
          <a:xfrm>
            <a:off x="5073853" y="5517986"/>
            <a:ext cx="615585" cy="615416"/>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ardrop 20"/>
          <p:cNvSpPr/>
          <p:nvPr userDrawn="1"/>
        </p:nvSpPr>
        <p:spPr bwMode="auto">
          <a:xfrm>
            <a:off x="5743076" y="4775080"/>
            <a:ext cx="1050904" cy="1050615"/>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Subtitle 2"/>
          <p:cNvSpPr>
            <a:spLocks noGrp="1"/>
          </p:cNvSpPr>
          <p:nvPr>
            <p:ph type="subTitle" idx="1"/>
          </p:nvPr>
        </p:nvSpPr>
        <p:spPr>
          <a:xfrm>
            <a:off x="992785" y="4429866"/>
            <a:ext cx="10444462" cy="470856"/>
          </a:xfrm>
        </p:spPr>
        <p:txBody>
          <a:bodyPr>
            <a:noAutofit/>
          </a:bodyPr>
          <a:lstStyle>
            <a:lvl1pPr marL="0" indent="0" algn="l">
              <a:lnSpc>
                <a:spcPct val="90000"/>
              </a:lnSpc>
              <a:spcBef>
                <a:spcPts val="0"/>
              </a:spcBef>
              <a:buNone/>
              <a:defRPr lang="en-US" sz="3672" kern="1200" spc="-71" baseline="0" dirty="0">
                <a:gradFill>
                  <a:gsLst>
                    <a:gs pos="2083">
                      <a:schemeClr val="tx1"/>
                    </a:gs>
                    <a:gs pos="99000">
                      <a:schemeClr val="tx1"/>
                    </a:gs>
                  </a:gsLst>
                  <a:lin ang="5400000" scaled="0"/>
                </a:gradFill>
                <a:latin typeface="+mj-lt"/>
                <a:ea typeface="+mn-ea"/>
                <a:cs typeface="+mn-cs"/>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pPr marL="0" marR="0" lvl="0" indent="0" algn="l" defTabSz="932466"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6023" y="2794219"/>
            <a:ext cx="10449322"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0" b="0" kern="1200" cap="none" spc="-408"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1974" y="1476623"/>
            <a:ext cx="10444463" cy="932293"/>
          </a:xfrm>
        </p:spPr>
        <p:txBody>
          <a:bodyPr wrap="square" anchor="ctr">
            <a:noAutofit/>
          </a:bodyPr>
          <a:lstStyle>
            <a:lvl1pPr marL="0" indent="0">
              <a:buNone/>
              <a:defRPr sz="6730" spc="-15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73728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593" y="1476622"/>
            <a:ext cx="11374084" cy="5284753"/>
          </a:xfrm>
          <a:prstGeom prst="rect">
            <a:avLst/>
          </a:prstGeom>
        </p:spPr>
        <p:txBody>
          <a:bodyPr/>
          <a:lstStyle>
            <a:lvl1pPr marL="289789" indent="-289789">
              <a:buFont typeface="Wingdings" pitchFamily="2" charset="2"/>
              <a:buChar char=""/>
              <a:defRPr sz="4080">
                <a:latin typeface="+mn-lt"/>
              </a:defRPr>
            </a:lvl1pPr>
            <a:lvl2pPr marL="527771" indent="-237983">
              <a:buFont typeface="Wingdings" pitchFamily="2" charset="2"/>
              <a:buChar char=""/>
              <a:defRPr>
                <a:latin typeface="+mn-lt"/>
              </a:defRPr>
            </a:lvl2pPr>
            <a:lvl3pPr marL="756040" indent="-228269">
              <a:buFont typeface="Wingdings" pitchFamily="2" charset="2"/>
              <a:buChar char=""/>
              <a:tabLst/>
              <a:defRPr>
                <a:latin typeface="+mn-lt"/>
              </a:defRPr>
            </a:lvl3pPr>
            <a:lvl4pPr marL="932504" indent="-176463">
              <a:buFont typeface="Wingdings" pitchFamily="2" charset="2"/>
              <a:buChar char=""/>
              <a:defRPr>
                <a:latin typeface="+mn-lt"/>
              </a:defRPr>
            </a:lvl4pPr>
            <a:lvl5pPr marL="1108967" indent="-176463">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873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593" y="1476622"/>
            <a:ext cx="11374084"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6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624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593" y="1476622"/>
            <a:ext cx="11374084"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6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3953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1211" y="1476622"/>
            <a:ext cx="5503872" cy="5284752"/>
          </a:xfrm>
        </p:spPr>
        <p:txBody>
          <a:bodyPr>
            <a:noAutofit/>
          </a:bodyPr>
          <a:lstStyle>
            <a:lvl1pPr marL="297883" indent="-297883">
              <a:spcBef>
                <a:spcPts val="1224"/>
              </a:spcBef>
              <a:buClr>
                <a:schemeClr val="tx1"/>
              </a:buClr>
              <a:buFont typeface="Wingdings" pitchFamily="2" charset="2"/>
              <a:buChar char=""/>
              <a:defRPr>
                <a:solidFill>
                  <a:schemeClr val="bg1">
                    <a:lumMod val="75000"/>
                    <a:lumOff val="25000"/>
                  </a:schemeClr>
                </a:solidFill>
              </a:defRPr>
            </a:lvl1pPr>
            <a:lvl2pPr marL="531009" indent="-233126">
              <a:defRPr sz="2040">
                <a:solidFill>
                  <a:schemeClr val="bg1">
                    <a:lumMod val="75000"/>
                    <a:lumOff val="25000"/>
                  </a:schemeClr>
                </a:solidFill>
              </a:defRPr>
            </a:lvl2pPr>
            <a:lvl3pPr marL="699377" indent="-168368">
              <a:tabLst/>
              <a:defRPr sz="2040">
                <a:solidFill>
                  <a:schemeClr val="bg1">
                    <a:lumMod val="75000"/>
                    <a:lumOff val="25000"/>
                  </a:schemeClr>
                </a:solidFill>
              </a:defRPr>
            </a:lvl3pPr>
            <a:lvl4pPr marL="880698" indent="-181320">
              <a:defRPr>
                <a:solidFill>
                  <a:schemeClr val="bg1">
                    <a:lumMod val="75000"/>
                    <a:lumOff val="25000"/>
                  </a:schemeClr>
                </a:solidFill>
              </a:defRPr>
            </a:lvl4pPr>
            <a:lvl5pPr marL="1049066" indent="-168368">
              <a:tabLst/>
              <a:defRPr>
                <a:solidFill>
                  <a:schemeClr val="bg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4663" y="1476622"/>
            <a:ext cx="5503872" cy="5284752"/>
          </a:xfrm>
        </p:spPr>
        <p:txBody>
          <a:bodyPr>
            <a:noAutofit/>
          </a:bodyPr>
          <a:lstStyle>
            <a:lvl1pPr marL="346451" indent="-346451">
              <a:spcBef>
                <a:spcPts val="1224"/>
              </a:spcBef>
              <a:buFont typeface="Wingdings" pitchFamily="2" charset="2"/>
              <a:buChar char=""/>
              <a:defRPr lang="en-US" sz="3672" kern="1200" spc="-71" baseline="0" dirty="0" smtClean="0">
                <a:solidFill>
                  <a:schemeClr val="bg1">
                    <a:lumMod val="75000"/>
                    <a:lumOff val="25000"/>
                  </a:schemeClr>
                </a:solidFill>
                <a:latin typeface="+mj-lt"/>
                <a:ea typeface="+mn-ea"/>
                <a:cs typeface="+mn-cs"/>
              </a:defRPr>
            </a:lvl1pPr>
            <a:lvl2pPr marL="647572" indent="-349689">
              <a:defRPr lang="en-US" sz="2040" kern="1200" spc="0" baseline="0" dirty="0" smtClean="0">
                <a:solidFill>
                  <a:schemeClr val="bg1">
                    <a:lumMod val="75000"/>
                    <a:lumOff val="25000"/>
                  </a:schemeClr>
                </a:solidFill>
                <a:latin typeface="+mn-lt"/>
                <a:ea typeface="+mn-ea"/>
                <a:cs typeface="+mn-cs"/>
              </a:defRPr>
            </a:lvl2pPr>
            <a:lvl3pPr marL="880698" indent="-349689">
              <a:defRPr lang="en-US" sz="2040" kern="1200" spc="0" baseline="0" dirty="0" smtClean="0">
                <a:solidFill>
                  <a:schemeClr val="bg1">
                    <a:lumMod val="75000"/>
                    <a:lumOff val="25000"/>
                  </a:schemeClr>
                </a:solidFill>
                <a:latin typeface="+mn-lt"/>
                <a:ea typeface="+mn-ea"/>
                <a:cs typeface="+mn-cs"/>
              </a:defRPr>
            </a:lvl3pPr>
            <a:lvl4pPr marL="1049066" indent="-349689">
              <a:defRPr lang="en-US" sz="2040" kern="1200" spc="0" baseline="0" dirty="0" smtClean="0">
                <a:solidFill>
                  <a:schemeClr val="bg1">
                    <a:lumMod val="75000"/>
                    <a:lumOff val="25000"/>
                  </a:schemeClr>
                </a:solidFill>
                <a:latin typeface="+mn-lt"/>
                <a:ea typeface="+mn-ea"/>
                <a:cs typeface="+mn-cs"/>
              </a:defRPr>
            </a:lvl4pPr>
            <a:lvl5pPr marL="1230386" indent="-349689">
              <a:defRPr lang="en-US" sz="2040" kern="1200" spc="0" baseline="0" dirty="0">
                <a:solidFill>
                  <a:schemeClr val="bg1">
                    <a:lumMod val="75000"/>
                    <a:lumOff val="25000"/>
                  </a:schemeClr>
                </a:solidFill>
                <a:latin typeface="+mn-lt"/>
                <a:ea typeface="+mn-ea"/>
                <a:cs typeface="+mn-cs"/>
              </a:defRPr>
            </a:lvl5pPr>
          </a:lstStyle>
          <a:p>
            <a:pPr marL="297883" marR="0" lvl="0"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297883" marR="0" lvl="1"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Second level</a:t>
            </a:r>
          </a:p>
          <a:p>
            <a:pPr marL="297883" marR="0" lvl="2"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Third level</a:t>
            </a:r>
          </a:p>
          <a:p>
            <a:pPr marL="297883" marR="0" lvl="3"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Fourth level</a:t>
            </a:r>
          </a:p>
          <a:p>
            <a:pPr marL="297883" marR="0" lvl="4"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3766668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31211" y="1476622"/>
            <a:ext cx="5503872" cy="5284752"/>
          </a:xfrm>
        </p:spPr>
        <p:txBody>
          <a:bodyPr/>
          <a:lstStyle>
            <a:lvl1pPr marL="0" indent="0">
              <a:spcBef>
                <a:spcPts val="1224"/>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798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404663" y="1476622"/>
            <a:ext cx="5503872" cy="5284752"/>
          </a:xfrm>
        </p:spPr>
        <p:txBody>
          <a:bodyPr/>
          <a:lstStyle>
            <a:lvl1pPr marL="0" indent="0">
              <a:spcBef>
                <a:spcPts val="1224"/>
              </a:spcBef>
              <a:buNone/>
              <a:defRPr lang="en-US" sz="4080" kern="1200" spc="-71" baseline="0" dirty="0" smtClean="0">
                <a:solidFill>
                  <a:schemeClr val="bg1">
                    <a:lumMod val="75000"/>
                    <a:lumOff val="25000"/>
                  </a:schemeClr>
                </a:solidFill>
                <a:latin typeface="+mn-lt"/>
                <a:ea typeface="+mn-ea"/>
                <a:cs typeface="+mn-cs"/>
              </a:defRPr>
            </a:lvl1pPr>
            <a:lvl2pPr marL="3238"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2pPr>
            <a:lvl3pPr marL="237983"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3pPr>
            <a:lvl4pPr marL="469489"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4pPr>
            <a:lvl5pPr marL="700997"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solidFill>
                  <a:schemeClr val="bg1">
                    <a:lumMod val="75000"/>
                    <a:lumOff val="25000"/>
                  </a:schemeClr>
                </a:solidFill>
                <a:latin typeface="+mn-lt"/>
                <a:ea typeface="+mn-ea"/>
                <a:cs typeface="+mn-cs"/>
              </a:defRPr>
            </a:lvl5pPr>
          </a:lstStyle>
          <a:p>
            <a:pPr marL="0" marR="0" lvl="0"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24786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1310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852231"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852231"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2" name="Text Placeholder 8"/>
          <p:cNvSpPr>
            <a:spLocks noGrp="1"/>
          </p:cNvSpPr>
          <p:nvPr>
            <p:ph type="body" sz="quarter" idx="13"/>
          </p:nvPr>
        </p:nvSpPr>
        <p:spPr>
          <a:xfrm>
            <a:off x="7685479"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685479"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2022130"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2022130"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43459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to slide">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219032" y="10"/>
            <a:ext cx="6215857" cy="6992587"/>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6" name="Title 1"/>
          <p:cNvSpPr>
            <a:spLocks noGrp="1"/>
          </p:cNvSpPr>
          <p:nvPr>
            <p:ph type="title" hasCustomPrompt="1"/>
          </p:nvPr>
        </p:nvSpPr>
        <p:spPr>
          <a:xfrm>
            <a:off x="274668" y="2117165"/>
            <a:ext cx="5714206" cy="1837298"/>
          </a:xfrm>
          <a:noFill/>
        </p:spPr>
        <p:txBody>
          <a:bodyPr lIns="146304" tIns="91440" rIns="146304" bIns="91440" anchor="t" anchorCtr="0"/>
          <a:lstStyle>
            <a:lvl1pPr>
              <a:defRPr sz="5400" spc="-100" baseline="0">
                <a:solidFill>
                  <a:srgbClr val="67217A"/>
                </a:solidFill>
              </a:defRPr>
            </a:lvl1pPr>
          </a:lstStyle>
          <a:p>
            <a:r>
              <a:rPr lang="en-US" dirty="0"/>
              <a:t>Section1</a:t>
            </a:r>
          </a:p>
        </p:txBody>
      </p:sp>
    </p:spTree>
    <p:extLst>
      <p:ext uri="{BB962C8B-B14F-4D97-AF65-F5344CB8AC3E}">
        <p14:creationId xmlns:p14="http://schemas.microsoft.com/office/powerpoint/2010/main" val="25237179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6265302"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6265302"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3435201"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3435201"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0" name="Text Placeholder 8"/>
          <p:cNvSpPr>
            <a:spLocks noGrp="1"/>
          </p:cNvSpPr>
          <p:nvPr>
            <p:ph type="body" sz="quarter" idx="17"/>
          </p:nvPr>
        </p:nvSpPr>
        <p:spPr>
          <a:xfrm>
            <a:off x="6265302"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6265302"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9" name="Text Placeholder 8"/>
          <p:cNvSpPr>
            <a:spLocks noGrp="1"/>
          </p:cNvSpPr>
          <p:nvPr>
            <p:ph type="body" sz="quarter" idx="21"/>
          </p:nvPr>
        </p:nvSpPr>
        <p:spPr>
          <a:xfrm>
            <a:off x="3435201"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3435201"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3545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852231"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852231"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2" name="Text Placeholder 8"/>
          <p:cNvSpPr>
            <a:spLocks noGrp="1"/>
          </p:cNvSpPr>
          <p:nvPr>
            <p:ph type="body" sz="quarter" idx="13"/>
          </p:nvPr>
        </p:nvSpPr>
        <p:spPr>
          <a:xfrm>
            <a:off x="7685479"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685479"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2022130"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2022130"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0" name="Text Placeholder 8"/>
          <p:cNvSpPr>
            <a:spLocks noGrp="1"/>
          </p:cNvSpPr>
          <p:nvPr>
            <p:ph type="body" sz="quarter" idx="17"/>
          </p:nvPr>
        </p:nvSpPr>
        <p:spPr>
          <a:xfrm>
            <a:off x="4852231"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4852231"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7" name="Text Placeholder 8"/>
          <p:cNvSpPr>
            <a:spLocks noGrp="1"/>
          </p:cNvSpPr>
          <p:nvPr>
            <p:ph type="body" sz="quarter" idx="19"/>
          </p:nvPr>
        </p:nvSpPr>
        <p:spPr>
          <a:xfrm>
            <a:off x="7685479"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8" name="Text Placeholder 8"/>
          <p:cNvSpPr>
            <a:spLocks noGrp="1"/>
          </p:cNvSpPr>
          <p:nvPr>
            <p:ph type="body" sz="quarter" idx="20"/>
          </p:nvPr>
        </p:nvSpPr>
        <p:spPr>
          <a:xfrm>
            <a:off x="7685479"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9" name="Text Placeholder 8"/>
          <p:cNvSpPr>
            <a:spLocks noGrp="1"/>
          </p:cNvSpPr>
          <p:nvPr>
            <p:ph type="body" sz="quarter" idx="21"/>
          </p:nvPr>
        </p:nvSpPr>
        <p:spPr>
          <a:xfrm>
            <a:off x="2022130"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2022130"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310333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12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1" y="0"/>
            <a:ext cx="12434888" cy="117895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solidFill>
                <a:srgbClr val="FFFFFF">
                  <a:alpha val="99000"/>
                </a:srgbClr>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28782" y="1476622"/>
            <a:ext cx="11377324" cy="5284752"/>
          </a:xfrm>
        </p:spPr>
        <p:txBody>
          <a:bodyPr>
            <a:normAutofit/>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51"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3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322"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68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6785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36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11" y="233153"/>
            <a:ext cx="11377324"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593" y="1476622"/>
            <a:ext cx="11374084" cy="2084319"/>
          </a:xfrm>
          <a:prstGeom prst="rect">
            <a:avLst/>
          </a:prstGeom>
        </p:spPr>
        <p:txBody>
          <a:bodyPr/>
          <a:lstStyle>
            <a:lvl1pPr marL="349689" indent="-34968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096" indent="-29140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04" indent="-29140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629" indent="-2331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755" indent="-2331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95841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7" y="1654667"/>
            <a:ext cx="8028096" cy="1553826"/>
          </a:xfrm>
        </p:spPr>
        <p:txBody>
          <a:bodyPr anchor="ctr" anchorCtr="0">
            <a:noAutofit/>
          </a:bodyPr>
          <a:lstStyle>
            <a:lvl1pPr>
              <a:lnSpc>
                <a:spcPct val="90000"/>
              </a:lnSpc>
              <a:defRPr sz="5506">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89545" y="4429869"/>
            <a:ext cx="6978630" cy="472477"/>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89546" y="194296"/>
            <a:ext cx="2599373" cy="282513"/>
          </a:xfrm>
        </p:spPr>
        <p:txBody>
          <a:bodyPr/>
          <a:lstStyle>
            <a:lvl1pPr marL="0" indent="0">
              <a:buNone/>
              <a:defRPr sz="204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387216645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8" y="3071956"/>
            <a:ext cx="7954060" cy="1553823"/>
          </a:xfrm>
        </p:spPr>
        <p:txBody>
          <a:bodyPr anchor="ctr" anchorCtr="0">
            <a:noAutofit/>
          </a:bodyPr>
          <a:lstStyle>
            <a:lvl1pPr>
              <a:lnSpc>
                <a:spcPct val="90000"/>
              </a:lnSpc>
              <a:defRPr sz="4896">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989547" y="4882613"/>
            <a:ext cx="7184081" cy="470856"/>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989547" y="860914"/>
            <a:ext cx="8779569" cy="1406089"/>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0198" b="0" i="0" u="none" strike="noStrike" kern="1200" cap="none" spc="-306"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smtClean="0"/>
              <a:t>click to…</a:t>
            </a:r>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967573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6533" y="5756481"/>
            <a:ext cx="9767985" cy="375633"/>
          </a:xfrm>
          <a:prstGeom prst="rect">
            <a:avLst/>
          </a:prstGeom>
        </p:spPr>
        <p:txBody>
          <a:bodyPr lIns="0">
            <a:noAutofit/>
          </a:bodyPr>
          <a:lstStyle>
            <a:lvl1pPr marL="0" indent="0" algn="l">
              <a:buNone/>
              <a:defRPr sz="2040" b="1" cap="all" spc="0" baseline="0">
                <a:solidFill>
                  <a:schemeClr val="tx1">
                    <a:lumMod val="75000"/>
                    <a:lumOff val="25000"/>
                  </a:schemeClr>
                </a:solidFill>
                <a:latin typeface="Segoe UI" pitchFamily="34" charset="0"/>
                <a:ea typeface="Segoe UI" pitchFamily="34" charset="0"/>
                <a:cs typeface="Segoe UI" pitchFamily="34" charset="0"/>
              </a:defRPr>
            </a:lvl1pPr>
            <a:lvl2pPr marL="466251" indent="0" algn="ctr">
              <a:buNone/>
              <a:defRPr>
                <a:solidFill>
                  <a:schemeClr val="tx1">
                    <a:tint val="75000"/>
                  </a:schemeClr>
                </a:solidFill>
              </a:defRPr>
            </a:lvl2pPr>
            <a:lvl3pPr marL="932504" indent="0" algn="ctr">
              <a:buNone/>
              <a:defRPr>
                <a:solidFill>
                  <a:schemeClr val="tx1">
                    <a:tint val="75000"/>
                  </a:schemeClr>
                </a:solidFill>
              </a:defRPr>
            </a:lvl3pPr>
            <a:lvl4pPr marL="1398755" indent="0" algn="ctr">
              <a:buNone/>
              <a:defRPr>
                <a:solidFill>
                  <a:schemeClr val="tx1">
                    <a:tint val="75000"/>
                  </a:schemeClr>
                </a:solidFill>
              </a:defRPr>
            </a:lvl4pPr>
            <a:lvl5pPr marL="1865006" indent="0" algn="ctr">
              <a:buNone/>
              <a:defRPr>
                <a:solidFill>
                  <a:schemeClr val="tx1">
                    <a:tint val="75000"/>
                  </a:schemeClr>
                </a:solidFill>
              </a:defRPr>
            </a:lvl5pPr>
            <a:lvl6pPr marL="2331258" indent="0" algn="ctr">
              <a:buNone/>
              <a:defRPr>
                <a:solidFill>
                  <a:schemeClr val="tx1">
                    <a:tint val="75000"/>
                  </a:schemeClr>
                </a:solidFill>
              </a:defRPr>
            </a:lvl6pPr>
            <a:lvl7pPr marL="2797510" indent="0" algn="ctr">
              <a:buNone/>
              <a:defRPr>
                <a:solidFill>
                  <a:schemeClr val="tx1">
                    <a:tint val="75000"/>
                  </a:schemeClr>
                </a:solidFill>
              </a:defRPr>
            </a:lvl7pPr>
            <a:lvl8pPr marL="3263762" indent="0" algn="ctr">
              <a:buNone/>
              <a:defRPr>
                <a:solidFill>
                  <a:schemeClr val="tx1">
                    <a:tint val="75000"/>
                  </a:schemeClr>
                </a:solidFill>
              </a:defRPr>
            </a:lvl8pPr>
            <a:lvl9pPr marL="3730013"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8"/>
          <p:cNvSpPr>
            <a:spLocks noGrp="1"/>
          </p:cNvSpPr>
          <p:nvPr>
            <p:ph type="body" sz="quarter" idx="10" hasCustomPrompt="1"/>
          </p:nvPr>
        </p:nvSpPr>
        <p:spPr>
          <a:xfrm>
            <a:off x="626533" y="6088936"/>
            <a:ext cx="9767985" cy="636104"/>
          </a:xfrm>
          <a:prstGeom prst="rect">
            <a:avLst/>
          </a:prstGeom>
        </p:spPr>
        <p:txBody>
          <a:bodyPr vert="horz" lIns="0">
            <a:normAutofit/>
          </a:bodyPr>
          <a:lstStyle>
            <a:lvl1pPr>
              <a:lnSpc>
                <a:spcPct val="70000"/>
              </a:lnSpc>
              <a:buFontTx/>
              <a:buNone/>
              <a:defRPr kumimoji="0" lang="en-US" sz="1632" b="0" i="0" u="none" strike="noStrike" kern="1200" cap="none" spc="-71" normalizeH="0" baseline="0" noProof="0" dirty="0" smtClean="0">
                <a:ln>
                  <a:noFill/>
                </a:ln>
                <a:solidFill>
                  <a:schemeClr val="tx1">
                    <a:tint val="75000"/>
                  </a:schemeClr>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2504" rtl="0" eaLnBrk="1" fontAlgn="auto" latinLnBrk="0" hangingPunct="1">
              <a:lnSpc>
                <a:spcPts val="2448"/>
              </a:lnSpc>
              <a:spcBef>
                <a:spcPts val="0"/>
              </a:spcBef>
              <a:spcAft>
                <a:spcPts val="0"/>
              </a:spcAft>
              <a:buClr>
                <a:srgbClr val="00B0F0"/>
              </a:buClr>
              <a:buSzPct val="100000"/>
              <a:buFontTx/>
              <a:buNone/>
              <a:tabLst/>
              <a:defRPr/>
            </a:pPr>
            <a:r>
              <a:rPr lang="en-US" dirty="0" smtClean="0"/>
              <a:t>Click to edit presenter </a:t>
            </a:r>
          </a:p>
          <a:p>
            <a:pPr marL="0" marR="0" lvl="0" indent="0" algn="l" defTabSz="932504" rtl="0" eaLnBrk="1" fontAlgn="auto" latinLnBrk="0" hangingPunct="1">
              <a:lnSpc>
                <a:spcPts val="2448"/>
              </a:lnSpc>
              <a:spcBef>
                <a:spcPts val="0"/>
              </a:spcBef>
              <a:spcAft>
                <a:spcPts val="0"/>
              </a:spcAft>
              <a:buClr>
                <a:srgbClr val="00B0F0"/>
              </a:buClr>
              <a:buSzPct val="100000"/>
              <a:buFontTx/>
              <a:buNone/>
              <a:tabLst/>
              <a:defRPr/>
            </a:pPr>
            <a:r>
              <a:rPr lang="en-US" dirty="0" smtClean="0"/>
              <a:t>and date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654"/>
            <a:ext cx="12434888" cy="6977220"/>
          </a:xfrm>
          <a:prstGeom prst="rect">
            <a:avLst/>
          </a:prstGeom>
        </p:spPr>
      </p:pic>
    </p:spTree>
    <p:extLst>
      <p:ext uri="{BB962C8B-B14F-4D97-AF65-F5344CB8AC3E}">
        <p14:creationId xmlns:p14="http://schemas.microsoft.com/office/powerpoint/2010/main" val="231162119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7" y="1654667"/>
            <a:ext cx="8028096" cy="1553826"/>
          </a:xfrm>
        </p:spPr>
        <p:txBody>
          <a:bodyPr anchor="ctr" anchorCtr="0">
            <a:noAutofit/>
          </a:bodyPr>
          <a:lstStyle>
            <a:lvl1pPr>
              <a:lnSpc>
                <a:spcPct val="90000"/>
              </a:lnSpc>
              <a:defRPr sz="5506">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89545" y="4429869"/>
            <a:ext cx="6978630" cy="472477"/>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65BC46"/>
                    </a:gs>
                    <a:gs pos="86000">
                      <a:srgbClr val="65BC46"/>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65BC46"/>
                  </a:gs>
                  <a:gs pos="86000">
                    <a:srgbClr val="65BC46"/>
                  </a:gs>
                </a:gsLst>
                <a:lin ang="5400000" scaled="0"/>
              </a:gradFill>
              <a:effectLst/>
              <a:uLnTx/>
              <a:uFillTx/>
              <a:latin typeface="Segoe UI"/>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89546" y="194296"/>
            <a:ext cx="2599373" cy="282513"/>
          </a:xfrm>
        </p:spPr>
        <p:txBody>
          <a:bodyPr/>
          <a:lstStyle>
            <a:lvl1pPr marL="0" indent="0">
              <a:buNone/>
              <a:defRPr sz="204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10584504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22.xml"/><Relationship Id="rId13" Type="http://schemas.openxmlformats.org/officeDocument/2006/relationships/slideLayout" Target="../slideLayouts/slideLayout327.xml"/><Relationship Id="rId18" Type="http://schemas.openxmlformats.org/officeDocument/2006/relationships/slideLayout" Target="../slideLayouts/slideLayout332.xml"/><Relationship Id="rId3" Type="http://schemas.openxmlformats.org/officeDocument/2006/relationships/slideLayout" Target="../slideLayouts/slideLayout317.xml"/><Relationship Id="rId21" Type="http://schemas.openxmlformats.org/officeDocument/2006/relationships/slideLayout" Target="../slideLayouts/slideLayout335.xml"/><Relationship Id="rId7" Type="http://schemas.openxmlformats.org/officeDocument/2006/relationships/slideLayout" Target="../slideLayouts/slideLayout321.xml"/><Relationship Id="rId12" Type="http://schemas.openxmlformats.org/officeDocument/2006/relationships/slideLayout" Target="../slideLayouts/slideLayout326.xml"/><Relationship Id="rId17" Type="http://schemas.openxmlformats.org/officeDocument/2006/relationships/slideLayout" Target="../slideLayouts/slideLayout331.xml"/><Relationship Id="rId2" Type="http://schemas.openxmlformats.org/officeDocument/2006/relationships/slideLayout" Target="../slideLayouts/slideLayout316.xml"/><Relationship Id="rId16" Type="http://schemas.openxmlformats.org/officeDocument/2006/relationships/slideLayout" Target="../slideLayouts/slideLayout330.xml"/><Relationship Id="rId20" Type="http://schemas.openxmlformats.org/officeDocument/2006/relationships/slideLayout" Target="../slideLayouts/slideLayout334.xml"/><Relationship Id="rId1" Type="http://schemas.openxmlformats.org/officeDocument/2006/relationships/slideLayout" Target="../slideLayouts/slideLayout315.xml"/><Relationship Id="rId6" Type="http://schemas.openxmlformats.org/officeDocument/2006/relationships/slideLayout" Target="../slideLayouts/slideLayout320.xml"/><Relationship Id="rId11" Type="http://schemas.openxmlformats.org/officeDocument/2006/relationships/slideLayout" Target="../slideLayouts/slideLayout325.xml"/><Relationship Id="rId5" Type="http://schemas.openxmlformats.org/officeDocument/2006/relationships/slideLayout" Target="../slideLayouts/slideLayout319.xml"/><Relationship Id="rId15" Type="http://schemas.openxmlformats.org/officeDocument/2006/relationships/slideLayout" Target="../slideLayouts/slideLayout329.xml"/><Relationship Id="rId10" Type="http://schemas.openxmlformats.org/officeDocument/2006/relationships/slideLayout" Target="../slideLayouts/slideLayout324.xml"/><Relationship Id="rId19" Type="http://schemas.openxmlformats.org/officeDocument/2006/relationships/slideLayout" Target="../slideLayouts/slideLayout333.xml"/><Relationship Id="rId4" Type="http://schemas.openxmlformats.org/officeDocument/2006/relationships/slideLayout" Target="../slideLayouts/slideLayout318.xml"/><Relationship Id="rId9" Type="http://schemas.openxmlformats.org/officeDocument/2006/relationships/slideLayout" Target="../slideLayouts/slideLayout323.xml"/><Relationship Id="rId14" Type="http://schemas.openxmlformats.org/officeDocument/2006/relationships/slideLayout" Target="../slideLayouts/slideLayout328.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slideLayout" Target="../slideLayouts/slideLayout348.xml"/><Relationship Id="rId18" Type="http://schemas.openxmlformats.org/officeDocument/2006/relationships/slideLayout" Target="../slideLayouts/slideLayout353.xml"/><Relationship Id="rId26" Type="http://schemas.openxmlformats.org/officeDocument/2006/relationships/slideLayout" Target="../slideLayouts/slideLayout361.xml"/><Relationship Id="rId3" Type="http://schemas.openxmlformats.org/officeDocument/2006/relationships/slideLayout" Target="../slideLayouts/slideLayout338.xml"/><Relationship Id="rId21" Type="http://schemas.openxmlformats.org/officeDocument/2006/relationships/slideLayout" Target="../slideLayouts/slideLayout356.xml"/><Relationship Id="rId7" Type="http://schemas.openxmlformats.org/officeDocument/2006/relationships/slideLayout" Target="../slideLayouts/slideLayout342.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5" Type="http://schemas.openxmlformats.org/officeDocument/2006/relationships/slideLayout" Target="../slideLayouts/slideLayout360.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20" Type="http://schemas.openxmlformats.org/officeDocument/2006/relationships/slideLayout" Target="../slideLayouts/slideLayout355.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24" Type="http://schemas.openxmlformats.org/officeDocument/2006/relationships/slideLayout" Target="../slideLayouts/slideLayout359.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23" Type="http://schemas.openxmlformats.org/officeDocument/2006/relationships/slideLayout" Target="../slideLayouts/slideLayout358.xml"/><Relationship Id="rId10" Type="http://schemas.openxmlformats.org/officeDocument/2006/relationships/slideLayout" Target="../slideLayouts/slideLayout345.xml"/><Relationship Id="rId19" Type="http://schemas.openxmlformats.org/officeDocument/2006/relationships/slideLayout" Target="../slideLayouts/slideLayout354.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 Id="rId22" Type="http://schemas.openxmlformats.org/officeDocument/2006/relationships/slideLayout" Target="../slideLayouts/slideLayout357.xml"/><Relationship Id="rId27"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9" Type="http://schemas.openxmlformats.org/officeDocument/2006/relationships/slideLayout" Target="../slideLayouts/slideLayout67.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42" Type="http://schemas.openxmlformats.org/officeDocument/2006/relationships/slideLayout" Target="../slideLayouts/slideLayout70.xml"/><Relationship Id="rId47" Type="http://schemas.openxmlformats.org/officeDocument/2006/relationships/slideLayout" Target="../slideLayouts/slideLayout75.xml"/><Relationship Id="rId50" Type="http://schemas.openxmlformats.org/officeDocument/2006/relationships/slideLayout" Target="../slideLayouts/slideLayout78.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slideLayout" Target="../slideLayouts/slideLayout66.xml"/><Relationship Id="rId46" Type="http://schemas.openxmlformats.org/officeDocument/2006/relationships/slideLayout" Target="../slideLayouts/slideLayout74.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41" Type="http://schemas.openxmlformats.org/officeDocument/2006/relationships/slideLayout" Target="../slideLayouts/slideLayout69.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40" Type="http://schemas.openxmlformats.org/officeDocument/2006/relationships/slideLayout" Target="../slideLayouts/slideLayout68.xml"/><Relationship Id="rId45" Type="http://schemas.openxmlformats.org/officeDocument/2006/relationships/slideLayout" Target="../slideLayouts/slideLayout73.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49" Type="http://schemas.openxmlformats.org/officeDocument/2006/relationships/slideLayout" Target="../slideLayouts/slideLayout77.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4" Type="http://schemas.openxmlformats.org/officeDocument/2006/relationships/slideLayout" Target="../slideLayouts/slideLayout7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 Id="rId43" Type="http://schemas.openxmlformats.org/officeDocument/2006/relationships/slideLayout" Target="../slideLayouts/slideLayout71.xml"/><Relationship Id="rId48" Type="http://schemas.openxmlformats.org/officeDocument/2006/relationships/slideLayout" Target="../slideLayouts/slideLayout76.xml"/><Relationship Id="rId8" Type="http://schemas.openxmlformats.org/officeDocument/2006/relationships/slideLayout" Target="../slideLayouts/slideLayout36.xml"/><Relationship Id="rId5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9" Type="http://schemas.openxmlformats.org/officeDocument/2006/relationships/slideLayout" Target="../slideLayouts/slideLayout117.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42" Type="http://schemas.openxmlformats.org/officeDocument/2006/relationships/slideLayout" Target="../slideLayouts/slideLayout120.xml"/><Relationship Id="rId47" Type="http://schemas.openxmlformats.org/officeDocument/2006/relationships/slideLayout" Target="../slideLayouts/slideLayout125.xml"/><Relationship Id="rId50" Type="http://schemas.openxmlformats.org/officeDocument/2006/relationships/slideLayout" Target="../slideLayouts/slideLayout128.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46" Type="http://schemas.openxmlformats.org/officeDocument/2006/relationships/slideLayout" Target="../slideLayouts/slideLayout124.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41" Type="http://schemas.openxmlformats.org/officeDocument/2006/relationships/slideLayout" Target="../slideLayouts/slideLayout119.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40" Type="http://schemas.openxmlformats.org/officeDocument/2006/relationships/slideLayout" Target="../slideLayouts/slideLayout118.xml"/><Relationship Id="rId45" Type="http://schemas.openxmlformats.org/officeDocument/2006/relationships/slideLayout" Target="../slideLayouts/slideLayout123.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49" Type="http://schemas.openxmlformats.org/officeDocument/2006/relationships/slideLayout" Target="../slideLayouts/slideLayout127.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4" Type="http://schemas.openxmlformats.org/officeDocument/2006/relationships/slideLayout" Target="../slideLayouts/slideLayout122.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43" Type="http://schemas.openxmlformats.org/officeDocument/2006/relationships/slideLayout" Target="../slideLayouts/slideLayout121.xml"/><Relationship Id="rId48" Type="http://schemas.openxmlformats.org/officeDocument/2006/relationships/slideLayout" Target="../slideLayouts/slideLayout126.xml"/><Relationship Id="rId8" Type="http://schemas.openxmlformats.org/officeDocument/2006/relationships/slideLayout" Target="../slideLayouts/slideLayout86.xml"/><Relationship Id="rId5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9" Type="http://schemas.openxmlformats.org/officeDocument/2006/relationships/slideLayout" Target="../slideLayouts/slideLayout167.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34" Type="http://schemas.openxmlformats.org/officeDocument/2006/relationships/slideLayout" Target="../slideLayouts/slideLayout162.xml"/><Relationship Id="rId42" Type="http://schemas.openxmlformats.org/officeDocument/2006/relationships/slideLayout" Target="../slideLayouts/slideLayout170.xml"/><Relationship Id="rId47" Type="http://schemas.openxmlformats.org/officeDocument/2006/relationships/slideLayout" Target="../slideLayouts/slideLayout175.xml"/><Relationship Id="rId50" Type="http://schemas.openxmlformats.org/officeDocument/2006/relationships/slideLayout" Target="../slideLayouts/slideLayout178.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38" Type="http://schemas.openxmlformats.org/officeDocument/2006/relationships/slideLayout" Target="../slideLayouts/slideLayout166.xml"/><Relationship Id="rId46" Type="http://schemas.openxmlformats.org/officeDocument/2006/relationships/slideLayout" Target="../slideLayouts/slideLayout174.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41" Type="http://schemas.openxmlformats.org/officeDocument/2006/relationships/slideLayout" Target="../slideLayouts/slideLayout169.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37" Type="http://schemas.openxmlformats.org/officeDocument/2006/relationships/slideLayout" Target="../slideLayouts/slideLayout165.xml"/><Relationship Id="rId40" Type="http://schemas.openxmlformats.org/officeDocument/2006/relationships/slideLayout" Target="../slideLayouts/slideLayout168.xml"/><Relationship Id="rId45" Type="http://schemas.openxmlformats.org/officeDocument/2006/relationships/slideLayout" Target="../slideLayouts/slideLayout173.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36" Type="http://schemas.openxmlformats.org/officeDocument/2006/relationships/slideLayout" Target="../slideLayouts/slideLayout164.xml"/><Relationship Id="rId49" Type="http://schemas.openxmlformats.org/officeDocument/2006/relationships/slideLayout" Target="../slideLayouts/slideLayout177.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4" Type="http://schemas.openxmlformats.org/officeDocument/2006/relationships/slideLayout" Target="../slideLayouts/slideLayout172.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slideLayout" Target="../slideLayouts/slideLayout163.xml"/><Relationship Id="rId43" Type="http://schemas.openxmlformats.org/officeDocument/2006/relationships/slideLayout" Target="../slideLayouts/slideLayout171.xml"/><Relationship Id="rId48" Type="http://schemas.openxmlformats.org/officeDocument/2006/relationships/slideLayout" Target="../slideLayouts/slideLayout176.xml"/><Relationship Id="rId8" Type="http://schemas.openxmlformats.org/officeDocument/2006/relationships/slideLayout" Target="../slideLayouts/slideLayout136.xml"/><Relationship Id="rId5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26" Type="http://schemas.openxmlformats.org/officeDocument/2006/relationships/slideLayout" Target="../slideLayouts/slideLayout204.xml"/><Relationship Id="rId39" Type="http://schemas.openxmlformats.org/officeDocument/2006/relationships/slideLayout" Target="../slideLayouts/slideLayout217.xml"/><Relationship Id="rId3" Type="http://schemas.openxmlformats.org/officeDocument/2006/relationships/slideLayout" Target="../slideLayouts/slideLayout181.xml"/><Relationship Id="rId21" Type="http://schemas.openxmlformats.org/officeDocument/2006/relationships/slideLayout" Target="../slideLayouts/slideLayout199.xml"/><Relationship Id="rId34" Type="http://schemas.openxmlformats.org/officeDocument/2006/relationships/slideLayout" Target="../slideLayouts/slideLayout212.xml"/><Relationship Id="rId42" Type="http://schemas.openxmlformats.org/officeDocument/2006/relationships/slideLayout" Target="../slideLayouts/slideLayout220.xml"/><Relationship Id="rId47" Type="http://schemas.openxmlformats.org/officeDocument/2006/relationships/slideLayout" Target="../slideLayouts/slideLayout225.xml"/><Relationship Id="rId50" Type="http://schemas.openxmlformats.org/officeDocument/2006/relationships/slideLayout" Target="../slideLayouts/slideLayout228.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5" Type="http://schemas.openxmlformats.org/officeDocument/2006/relationships/slideLayout" Target="../slideLayouts/slideLayout203.xml"/><Relationship Id="rId33" Type="http://schemas.openxmlformats.org/officeDocument/2006/relationships/slideLayout" Target="../slideLayouts/slideLayout211.xml"/><Relationship Id="rId38" Type="http://schemas.openxmlformats.org/officeDocument/2006/relationships/slideLayout" Target="../slideLayouts/slideLayout216.xml"/><Relationship Id="rId46" Type="http://schemas.openxmlformats.org/officeDocument/2006/relationships/slideLayout" Target="../slideLayouts/slideLayout224.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slideLayout" Target="../slideLayouts/slideLayout198.xml"/><Relationship Id="rId29" Type="http://schemas.openxmlformats.org/officeDocument/2006/relationships/slideLayout" Target="../slideLayouts/slideLayout207.xml"/><Relationship Id="rId41" Type="http://schemas.openxmlformats.org/officeDocument/2006/relationships/slideLayout" Target="../slideLayouts/slideLayout219.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24" Type="http://schemas.openxmlformats.org/officeDocument/2006/relationships/slideLayout" Target="../slideLayouts/slideLayout202.xml"/><Relationship Id="rId32" Type="http://schemas.openxmlformats.org/officeDocument/2006/relationships/slideLayout" Target="../slideLayouts/slideLayout210.xml"/><Relationship Id="rId37" Type="http://schemas.openxmlformats.org/officeDocument/2006/relationships/slideLayout" Target="../slideLayouts/slideLayout215.xml"/><Relationship Id="rId40" Type="http://schemas.openxmlformats.org/officeDocument/2006/relationships/slideLayout" Target="../slideLayouts/slideLayout218.xml"/><Relationship Id="rId45" Type="http://schemas.openxmlformats.org/officeDocument/2006/relationships/slideLayout" Target="../slideLayouts/slideLayout223.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23" Type="http://schemas.openxmlformats.org/officeDocument/2006/relationships/slideLayout" Target="../slideLayouts/slideLayout201.xml"/><Relationship Id="rId28" Type="http://schemas.openxmlformats.org/officeDocument/2006/relationships/slideLayout" Target="../slideLayouts/slideLayout206.xml"/><Relationship Id="rId36" Type="http://schemas.openxmlformats.org/officeDocument/2006/relationships/slideLayout" Target="../slideLayouts/slideLayout214.xml"/><Relationship Id="rId49" Type="http://schemas.openxmlformats.org/officeDocument/2006/relationships/slideLayout" Target="../slideLayouts/slideLayout227.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31" Type="http://schemas.openxmlformats.org/officeDocument/2006/relationships/slideLayout" Target="../slideLayouts/slideLayout209.xml"/><Relationship Id="rId44" Type="http://schemas.openxmlformats.org/officeDocument/2006/relationships/slideLayout" Target="../slideLayouts/slideLayout222.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slideLayout" Target="../slideLayouts/slideLayout200.xml"/><Relationship Id="rId27" Type="http://schemas.openxmlformats.org/officeDocument/2006/relationships/slideLayout" Target="../slideLayouts/slideLayout205.xml"/><Relationship Id="rId30" Type="http://schemas.openxmlformats.org/officeDocument/2006/relationships/slideLayout" Target="../slideLayouts/slideLayout208.xml"/><Relationship Id="rId35" Type="http://schemas.openxmlformats.org/officeDocument/2006/relationships/slideLayout" Target="../slideLayouts/slideLayout213.xml"/><Relationship Id="rId43" Type="http://schemas.openxmlformats.org/officeDocument/2006/relationships/slideLayout" Target="../slideLayouts/slideLayout221.xml"/><Relationship Id="rId48" Type="http://schemas.openxmlformats.org/officeDocument/2006/relationships/slideLayout" Target="../slideLayouts/slideLayout226.xml"/><Relationship Id="rId8" Type="http://schemas.openxmlformats.org/officeDocument/2006/relationships/slideLayout" Target="../slideLayouts/slideLayout186.xml"/><Relationship Id="rId5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18" Type="http://schemas.openxmlformats.org/officeDocument/2006/relationships/theme" Target="../theme/theme6.xml"/><Relationship Id="rId3" Type="http://schemas.openxmlformats.org/officeDocument/2006/relationships/slideLayout" Target="../slideLayouts/slideLayout231.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10" Type="http://schemas.openxmlformats.org/officeDocument/2006/relationships/slideLayout" Target="../slideLayouts/slideLayout238.xml"/><Relationship Id="rId19" Type="http://schemas.openxmlformats.org/officeDocument/2006/relationships/image" Target="../media/image1.png"/><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53.xml"/><Relationship Id="rId13" Type="http://schemas.openxmlformats.org/officeDocument/2006/relationships/slideLayout" Target="../slideLayouts/slideLayout258.xml"/><Relationship Id="rId18" Type="http://schemas.openxmlformats.org/officeDocument/2006/relationships/slideLayout" Target="../slideLayouts/slideLayout263.xml"/><Relationship Id="rId26" Type="http://schemas.openxmlformats.org/officeDocument/2006/relationships/slideLayout" Target="../slideLayouts/slideLayout271.xml"/><Relationship Id="rId3" Type="http://schemas.openxmlformats.org/officeDocument/2006/relationships/slideLayout" Target="../slideLayouts/slideLayout248.xml"/><Relationship Id="rId21" Type="http://schemas.openxmlformats.org/officeDocument/2006/relationships/slideLayout" Target="../slideLayouts/slideLayout266.xml"/><Relationship Id="rId7" Type="http://schemas.openxmlformats.org/officeDocument/2006/relationships/slideLayout" Target="../slideLayouts/slideLayout252.xml"/><Relationship Id="rId12" Type="http://schemas.openxmlformats.org/officeDocument/2006/relationships/slideLayout" Target="../slideLayouts/slideLayout257.xml"/><Relationship Id="rId17" Type="http://schemas.openxmlformats.org/officeDocument/2006/relationships/slideLayout" Target="../slideLayouts/slideLayout262.xml"/><Relationship Id="rId25" Type="http://schemas.openxmlformats.org/officeDocument/2006/relationships/slideLayout" Target="../slideLayouts/slideLayout270.xml"/><Relationship Id="rId2" Type="http://schemas.openxmlformats.org/officeDocument/2006/relationships/slideLayout" Target="../slideLayouts/slideLayout247.xml"/><Relationship Id="rId16" Type="http://schemas.openxmlformats.org/officeDocument/2006/relationships/slideLayout" Target="../slideLayouts/slideLayout261.xml"/><Relationship Id="rId20" Type="http://schemas.openxmlformats.org/officeDocument/2006/relationships/slideLayout" Target="../slideLayouts/slideLayout265.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24" Type="http://schemas.openxmlformats.org/officeDocument/2006/relationships/slideLayout" Target="../slideLayouts/slideLayout269.xml"/><Relationship Id="rId5" Type="http://schemas.openxmlformats.org/officeDocument/2006/relationships/slideLayout" Target="../slideLayouts/slideLayout250.xml"/><Relationship Id="rId15" Type="http://schemas.openxmlformats.org/officeDocument/2006/relationships/slideLayout" Target="../slideLayouts/slideLayout260.xml"/><Relationship Id="rId23" Type="http://schemas.openxmlformats.org/officeDocument/2006/relationships/slideLayout" Target="../slideLayouts/slideLayout268.xml"/><Relationship Id="rId10" Type="http://schemas.openxmlformats.org/officeDocument/2006/relationships/slideLayout" Target="../slideLayouts/slideLayout255.xml"/><Relationship Id="rId19" Type="http://schemas.openxmlformats.org/officeDocument/2006/relationships/slideLayout" Target="../slideLayouts/slideLayout264.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slideLayout" Target="../slideLayouts/slideLayout259.xml"/><Relationship Id="rId22" Type="http://schemas.openxmlformats.org/officeDocument/2006/relationships/slideLayout" Target="../slideLayouts/slideLayout267.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3" Type="http://schemas.openxmlformats.org/officeDocument/2006/relationships/slideLayout" Target="../slideLayouts/slideLayout274.xml"/><Relationship Id="rId21" Type="http://schemas.openxmlformats.org/officeDocument/2006/relationships/slideLayout" Target="../slideLayouts/slideLayout292.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24" Type="http://schemas.openxmlformats.org/officeDocument/2006/relationships/image" Target="../media/image1.png"/><Relationship Id="rId5" Type="http://schemas.openxmlformats.org/officeDocument/2006/relationships/slideLayout" Target="../slideLayouts/slideLayout297.xml"/><Relationship Id="rId15" Type="http://schemas.openxmlformats.org/officeDocument/2006/relationships/slideLayout" Target="../slideLayouts/slideLayout307.xml"/><Relationship Id="rId23" Type="http://schemas.openxmlformats.org/officeDocument/2006/relationships/theme" Target="../theme/theme9.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slideLayout" Target="../slideLayouts/slideLayout3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8" y="295283"/>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8" y="1212860"/>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392254" y="3050569"/>
            <a:ext cx="6995160" cy="894021"/>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75" r:id="rId1"/>
    <p:sldLayoutId id="2147484264" r:id="rId2"/>
    <p:sldLayoutId id="2147484274" r:id="rId3"/>
    <p:sldLayoutId id="2147484266" r:id="rId4"/>
    <p:sldLayoutId id="2147484330" r:id="rId5"/>
    <p:sldLayoutId id="2147484331" r:id="rId6"/>
    <p:sldLayoutId id="2147484320" r:id="rId7"/>
    <p:sldLayoutId id="2147484326" r:id="rId8"/>
    <p:sldLayoutId id="2147484329" r:id="rId9"/>
    <p:sldLayoutId id="2147484323" r:id="rId10"/>
    <p:sldLayoutId id="2147484328" r:id="rId11"/>
    <p:sldLayoutId id="2147484325" r:id="rId12"/>
    <p:sldLayoutId id="2147484324" r:id="rId13"/>
    <p:sldLayoutId id="2147484332" r:id="rId14"/>
    <p:sldLayoutId id="2147484327" r:id="rId15"/>
    <p:sldLayoutId id="2147484276" r:id="rId16"/>
    <p:sldLayoutId id="2147484267" r:id="rId17"/>
    <p:sldLayoutId id="2147484268" r:id="rId18"/>
    <p:sldLayoutId id="2147484269" r:id="rId19"/>
    <p:sldLayoutId id="2147484270" r:id="rId20"/>
    <p:sldLayoutId id="2147484271" r:id="rId21"/>
    <p:sldLayoutId id="2147484272" r:id="rId22"/>
    <p:sldLayoutId id="2147484273" r:id="rId23"/>
    <p:sldLayoutId id="2147484277" r:id="rId24"/>
    <p:sldLayoutId id="2147484263" r:id="rId25"/>
    <p:sldLayoutId id="2147484307" r:id="rId26"/>
    <p:sldLayoutId id="2147484334" r:id="rId27"/>
    <p:sldLayoutId id="2147484335" r:id="rId28"/>
  </p:sldLayoutIdLst>
  <p:transition>
    <p:fade/>
  </p:transition>
  <p:timing>
    <p:tnLst>
      <p:par>
        <p:cTn id="1" dur="indefinite" restart="never" nodeType="tmRoot"/>
      </p:par>
    </p:tnLst>
  </p:timing>
  <p:txStyles>
    <p:titleStyle>
      <a:lvl1pPr algn="l" defTabSz="932719" rtl="0" eaLnBrk="1" latinLnBrk="0" hangingPunct="1">
        <a:lnSpc>
          <a:spcPct val="90000"/>
        </a:lnSpc>
        <a:spcBef>
          <a:spcPct val="0"/>
        </a:spcBef>
        <a:buNone/>
        <a:defRPr lang="en-US" sz="4800"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91" marR="0" indent="-342891" algn="l" defTabSz="93271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85" marR="0" indent="-241294" algn="l" defTabSz="93271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80" marR="0" indent="-228594" algn="l" defTabSz="93271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74" marR="0" indent="-228594" algn="l" defTabSz="93271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269" marR="0" indent="-228594" algn="l" defTabSz="93271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4" userDrawn="1">
          <p15:clr>
            <a:srgbClr val="5ACBF0"/>
          </p15:clr>
        </p15:guide>
        <p15:guide id="10" pos="4780" userDrawn="1">
          <p15:clr>
            <a:srgbClr val="5ACBF0"/>
          </p15:clr>
        </p15:guide>
        <p15:guide id="11" pos="5356" userDrawn="1">
          <p15:clr>
            <a:srgbClr val="5ACBF0"/>
          </p15:clr>
        </p15:guide>
        <p15:guide id="12" pos="5932" userDrawn="1">
          <p15:clr>
            <a:srgbClr val="5ACBF0"/>
          </p15:clr>
        </p15:guide>
        <p15:guide id="13" pos="6508" userDrawn="1">
          <p15:clr>
            <a:srgbClr val="5ACBF0"/>
          </p15:clr>
        </p15:guide>
        <p15:guide id="14" pos="7084" userDrawn="1">
          <p15:clr>
            <a:srgbClr val="5ACBF0"/>
          </p15:clr>
        </p15:guide>
        <p15:guide id="15" pos="7660" userDrawn="1">
          <p15:clr>
            <a:srgbClr val="5ACBF0"/>
          </p15:clr>
        </p15:guide>
        <p15:guide id="16" pos="288" userDrawn="1">
          <p15:clr>
            <a:srgbClr val="C35EA4"/>
          </p15:clr>
        </p15:guide>
        <p15:guide id="17" pos="7545"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09579"/>
            <a:ext cx="11885683" cy="1001685"/>
          </a:xfrm>
          <a:prstGeom prst="rect">
            <a:avLst/>
          </a:prstGeom>
        </p:spPr>
        <p:txBody>
          <a:bodyPr vert="horz" lIns="137160" tIns="109728"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74604" y="1211263"/>
            <a:ext cx="11885683" cy="5486400"/>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6"/>
          <p:cNvSpPr txBox="1">
            <a:spLocks/>
          </p:cNvSpPr>
          <p:nvPr userDrawn="1"/>
        </p:nvSpPr>
        <p:spPr>
          <a:xfrm>
            <a:off x="10739224" y="6683657"/>
            <a:ext cx="1696834"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09"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smtClean="0">
                <a:ln>
                  <a:noFill/>
                </a:ln>
                <a:solidFill>
                  <a:srgbClr val="666666"/>
                </a:solidFill>
                <a:effectLst/>
                <a:uLnTx/>
                <a:uFillTx/>
                <a:latin typeface="Segoe UI Light"/>
                <a:ea typeface="+mn-ea"/>
                <a:cs typeface="+mn-cs"/>
              </a:rPr>
              <a:t>http://windows.Microsoft.com</a:t>
            </a:r>
          </a:p>
        </p:txBody>
      </p:sp>
    </p:spTree>
    <p:extLst>
      <p:ext uri="{BB962C8B-B14F-4D97-AF65-F5344CB8AC3E}">
        <p14:creationId xmlns:p14="http://schemas.microsoft.com/office/powerpoint/2010/main" val="409575320"/>
      </p:ext>
    </p:extLst>
  </p:cSld>
  <p:clrMap bg1="lt1" tx1="dk1" bg2="lt2" tx2="dk2" accent1="accent1" accent2="accent2" accent3="accent3" accent4="accent4" accent5="accent5" accent6="accent6" hlink="hlink" folHlink="fol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 id="2147484643" r:id="rId13"/>
    <p:sldLayoutId id="2147484644" r:id="rId14"/>
    <p:sldLayoutId id="2147484645" r:id="rId15"/>
    <p:sldLayoutId id="2147484646" r:id="rId16"/>
    <p:sldLayoutId id="2147484647" r:id="rId17"/>
    <p:sldLayoutId id="2147484648" r:id="rId18"/>
    <p:sldLayoutId id="2147484649" r:id="rId19"/>
    <p:sldLayoutId id="2147484650" r:id="rId20"/>
    <p:sldLayoutId id="2147484651" r:id="rId21"/>
  </p:sldLayoutIdLst>
  <p:transition>
    <p:fade/>
  </p:transition>
  <p:hf hdr="0" ftr="0" dt="0"/>
  <p:txStyles>
    <p:titleStyle>
      <a:lvl1pPr algn="l" defTabSz="932480" rtl="0" eaLnBrk="1" latinLnBrk="0" hangingPunct="1">
        <a:lnSpc>
          <a:spcPct val="90000"/>
        </a:lnSpc>
        <a:spcBef>
          <a:spcPct val="0"/>
        </a:spcBef>
        <a:buNone/>
        <a:defRPr sz="4896" b="1" kern="1200">
          <a:solidFill>
            <a:schemeClr val="accent1"/>
          </a:solidFill>
          <a:latin typeface="+mj-lt"/>
          <a:ea typeface="+mj-ea"/>
          <a:cs typeface="+mj-cs"/>
        </a:defRPr>
      </a:lvl1pPr>
    </p:titleStyle>
    <p:bodyStyle>
      <a:lvl1pPr marL="0" indent="0" algn="l" defTabSz="932480" rtl="0" eaLnBrk="1" latinLnBrk="0" hangingPunct="1">
        <a:lnSpc>
          <a:spcPct val="90000"/>
        </a:lnSpc>
        <a:spcBef>
          <a:spcPts val="2448"/>
        </a:spcBef>
        <a:buFont typeface="Arial" panose="020B0604020202020204" pitchFamily="34" charset="0"/>
        <a:buNone/>
        <a:defRPr sz="3807" b="0" kern="1200">
          <a:solidFill>
            <a:schemeClr val="accent1"/>
          </a:solidFill>
          <a:latin typeface="+mj-lt"/>
          <a:ea typeface="+mn-ea"/>
          <a:cs typeface="+mn-cs"/>
        </a:defRPr>
      </a:lvl1pPr>
      <a:lvl2pPr marL="0" indent="0" algn="l" defTabSz="932480" rtl="0" eaLnBrk="1" latinLnBrk="0" hangingPunct="1">
        <a:lnSpc>
          <a:spcPct val="90000"/>
        </a:lnSpc>
        <a:spcBef>
          <a:spcPts val="612"/>
        </a:spcBef>
        <a:buFont typeface="Arial" panose="020B0604020202020204" pitchFamily="34" charset="0"/>
        <a:buNone/>
        <a:defRPr sz="1904" kern="1200">
          <a:solidFill>
            <a:schemeClr val="tx1"/>
          </a:solidFill>
          <a:latin typeface="+mn-lt"/>
          <a:ea typeface="+mn-ea"/>
          <a:cs typeface="+mn-cs"/>
        </a:defRPr>
      </a:lvl2pPr>
      <a:lvl3pPr marL="237977" indent="-233120" algn="l" defTabSz="932480" rtl="0" eaLnBrk="1" latinLnBrk="0" hangingPunct="1">
        <a:lnSpc>
          <a:spcPct val="90000"/>
        </a:lnSpc>
        <a:spcBef>
          <a:spcPts val="612"/>
        </a:spcBef>
        <a:buFont typeface="Arial" panose="020B0604020202020204" pitchFamily="34" charset="0"/>
        <a:buChar char="•"/>
        <a:defRPr sz="1904" kern="1200">
          <a:solidFill>
            <a:schemeClr val="tx1"/>
          </a:solidFill>
          <a:latin typeface="+mn-lt"/>
          <a:ea typeface="+mn-ea"/>
          <a:cs typeface="+mn-cs"/>
        </a:defRPr>
      </a:lvl3pPr>
      <a:lvl4pPr marL="466240" indent="-233120" algn="l" defTabSz="932480" rtl="0" eaLnBrk="1" latinLnBrk="0" hangingPunct="1">
        <a:lnSpc>
          <a:spcPct val="90000"/>
        </a:lnSpc>
        <a:spcBef>
          <a:spcPts val="612"/>
        </a:spcBef>
        <a:buFont typeface="Arial" panose="020B0604020202020204" pitchFamily="34" charset="0"/>
        <a:buChar char="•"/>
        <a:defRPr sz="1904" kern="1200">
          <a:solidFill>
            <a:schemeClr val="tx1"/>
          </a:solidFill>
          <a:latin typeface="+mn-lt"/>
          <a:ea typeface="+mn-ea"/>
          <a:cs typeface="+mn-cs"/>
        </a:defRPr>
      </a:lvl4pPr>
      <a:lvl5pPr marL="704217" indent="-233120" algn="l" defTabSz="932480" rtl="0" eaLnBrk="1" latinLnBrk="0" hangingPunct="1">
        <a:lnSpc>
          <a:spcPct val="90000"/>
        </a:lnSpc>
        <a:spcBef>
          <a:spcPts val="612"/>
        </a:spcBef>
        <a:buFont typeface="Arial" panose="020B0604020202020204" pitchFamily="34" charset="0"/>
        <a:buChar char="•"/>
        <a:defRPr sz="1904" kern="1200">
          <a:solidFill>
            <a:schemeClr val="tx1"/>
          </a:solidFill>
          <a:latin typeface="+mn-lt"/>
          <a:ea typeface="+mn-ea"/>
          <a:cs typeface="+mn-cs"/>
        </a:defRPr>
      </a:lvl5pPr>
      <a:lvl6pPr marL="2564320" indent="-233120" algn="l" defTabSz="932480"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0560" indent="-233120" algn="l" defTabSz="932480"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6799" indent="-233120" algn="l" defTabSz="932480"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040" indent="-233120" algn="l" defTabSz="932480"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480" rtl="0" eaLnBrk="1" latinLnBrk="0" hangingPunct="1">
        <a:defRPr sz="1904" kern="1200">
          <a:solidFill>
            <a:schemeClr val="tx1"/>
          </a:solidFill>
          <a:latin typeface="+mn-lt"/>
          <a:ea typeface="+mn-ea"/>
          <a:cs typeface="+mn-cs"/>
        </a:defRPr>
      </a:lvl1pPr>
      <a:lvl2pPr marL="466240" algn="l" defTabSz="932480" rtl="0" eaLnBrk="1" latinLnBrk="0" hangingPunct="1">
        <a:defRPr sz="1904" kern="1200">
          <a:solidFill>
            <a:schemeClr val="tx1"/>
          </a:solidFill>
          <a:latin typeface="+mn-lt"/>
          <a:ea typeface="+mn-ea"/>
          <a:cs typeface="+mn-cs"/>
        </a:defRPr>
      </a:lvl2pPr>
      <a:lvl3pPr marL="932480" algn="l" defTabSz="932480" rtl="0" eaLnBrk="1" latinLnBrk="0" hangingPunct="1">
        <a:defRPr sz="1904" kern="1200">
          <a:solidFill>
            <a:schemeClr val="tx1"/>
          </a:solidFill>
          <a:latin typeface="+mn-lt"/>
          <a:ea typeface="+mn-ea"/>
          <a:cs typeface="+mn-cs"/>
        </a:defRPr>
      </a:lvl3pPr>
      <a:lvl4pPr marL="1398720" algn="l" defTabSz="932480" rtl="0" eaLnBrk="1" latinLnBrk="0" hangingPunct="1">
        <a:defRPr sz="1904" kern="1200">
          <a:solidFill>
            <a:schemeClr val="tx1"/>
          </a:solidFill>
          <a:latin typeface="+mn-lt"/>
          <a:ea typeface="+mn-ea"/>
          <a:cs typeface="+mn-cs"/>
        </a:defRPr>
      </a:lvl4pPr>
      <a:lvl5pPr marL="1864959" algn="l" defTabSz="932480" rtl="0" eaLnBrk="1" latinLnBrk="0" hangingPunct="1">
        <a:defRPr sz="1904" kern="1200">
          <a:solidFill>
            <a:schemeClr val="tx1"/>
          </a:solidFill>
          <a:latin typeface="+mn-lt"/>
          <a:ea typeface="+mn-ea"/>
          <a:cs typeface="+mn-cs"/>
        </a:defRPr>
      </a:lvl5pPr>
      <a:lvl6pPr marL="2331200" algn="l" defTabSz="932480" rtl="0" eaLnBrk="1" latinLnBrk="0" hangingPunct="1">
        <a:defRPr sz="1904" kern="1200">
          <a:solidFill>
            <a:schemeClr val="tx1"/>
          </a:solidFill>
          <a:latin typeface="+mn-lt"/>
          <a:ea typeface="+mn-ea"/>
          <a:cs typeface="+mn-cs"/>
        </a:defRPr>
      </a:lvl6pPr>
      <a:lvl7pPr marL="2797439" algn="l" defTabSz="932480" rtl="0" eaLnBrk="1" latinLnBrk="0" hangingPunct="1">
        <a:defRPr sz="1904" kern="1200">
          <a:solidFill>
            <a:schemeClr val="tx1"/>
          </a:solidFill>
          <a:latin typeface="+mn-lt"/>
          <a:ea typeface="+mn-ea"/>
          <a:cs typeface="+mn-cs"/>
        </a:defRPr>
      </a:lvl7pPr>
      <a:lvl8pPr marL="3263680" algn="l" defTabSz="932480" rtl="0" eaLnBrk="1" latinLnBrk="0" hangingPunct="1">
        <a:defRPr sz="1904" kern="1200">
          <a:solidFill>
            <a:schemeClr val="tx1"/>
          </a:solidFill>
          <a:latin typeface="+mn-lt"/>
          <a:ea typeface="+mn-ea"/>
          <a:cs typeface="+mn-cs"/>
        </a:defRPr>
      </a:lvl8pPr>
      <a:lvl9pPr marL="3729920" algn="l" defTabSz="932480" rtl="0" eaLnBrk="1" latinLnBrk="0" hangingPunct="1">
        <a:defRPr sz="1904"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593" y="233151"/>
            <a:ext cx="11374084" cy="76278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11" y="1476622"/>
            <a:ext cx="11377324" cy="5284752"/>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1352321"/>
      </p:ext>
    </p:extLst>
  </p:cSld>
  <p:clrMap bg1="dk1" tx1="lt1" bg2="dk2" tx2="lt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 id="2147484658" r:id="rId6"/>
    <p:sldLayoutId id="2147484659" r:id="rId7"/>
    <p:sldLayoutId id="2147484660" r:id="rId8"/>
    <p:sldLayoutId id="2147484661" r:id="rId9"/>
    <p:sldLayoutId id="2147484662" r:id="rId10"/>
    <p:sldLayoutId id="2147484663" r:id="rId11"/>
    <p:sldLayoutId id="2147484664" r:id="rId12"/>
    <p:sldLayoutId id="2147484665" r:id="rId13"/>
    <p:sldLayoutId id="2147484666" r:id="rId14"/>
    <p:sldLayoutId id="2147484667" r:id="rId15"/>
    <p:sldLayoutId id="2147484668" r:id="rId16"/>
    <p:sldLayoutId id="2147484669" r:id="rId17"/>
    <p:sldLayoutId id="2147484670" r:id="rId18"/>
    <p:sldLayoutId id="2147484671" r:id="rId19"/>
    <p:sldLayoutId id="2147484672" r:id="rId20"/>
    <p:sldLayoutId id="2147484673" r:id="rId21"/>
    <p:sldLayoutId id="2147484674" r:id="rId22"/>
    <p:sldLayoutId id="2147484675" r:id="rId23"/>
    <p:sldLayoutId id="2147484676" r:id="rId24"/>
    <p:sldLayoutId id="2147484677" r:id="rId25"/>
    <p:sldLayoutId id="2147484678" r:id="rId26"/>
  </p:sldLayoutIdLst>
  <p:transition>
    <p:fade/>
  </p:transition>
  <p:timing>
    <p:tnLst>
      <p:par>
        <p:cTn id="1" dur="indefinite" restart="never" nodeType="tmRoot"/>
      </p:par>
    </p:tnLst>
  </p:timing>
  <p:txStyles>
    <p:titleStyle>
      <a:lvl1pPr algn="l" defTabSz="932466" rtl="0" eaLnBrk="1" latinLnBrk="0" hangingPunct="1">
        <a:lnSpc>
          <a:spcPct val="90000"/>
        </a:lnSpc>
        <a:spcBef>
          <a:spcPct val="0"/>
        </a:spcBef>
        <a:buNone/>
        <a:defRPr lang="en-US" sz="5506" b="0" kern="1200" cap="none" spc="-102" baseline="0" dirty="0" smtClean="0">
          <a:ln w="3175">
            <a:noFill/>
          </a:ln>
          <a:solidFill>
            <a:schemeClr val="bg2">
              <a:alpha val="99000"/>
            </a:schemeClr>
          </a:solidFill>
          <a:effectLst/>
          <a:latin typeface="+mj-lt"/>
          <a:ea typeface="+mn-ea"/>
          <a:cs typeface="Arial" charset="0"/>
        </a:defRPr>
      </a:lvl1pPr>
    </p:titleStyle>
    <p:bodyStyle>
      <a:lvl1pPr marL="346451" marR="0" indent="-346451" algn="l" defTabSz="932466" rtl="0" eaLnBrk="1" fontAlgn="auto" latinLnBrk="0" hangingPunct="1">
        <a:lnSpc>
          <a:spcPct val="90000"/>
        </a:lnSpc>
        <a:spcBef>
          <a:spcPct val="20000"/>
        </a:spcBef>
        <a:spcAft>
          <a:spcPts val="0"/>
        </a:spcAft>
        <a:buClrTx/>
        <a:buSzPct val="90000"/>
        <a:buFont typeface="Arial" pitchFamily="34" charset="0"/>
        <a:buChar char="•"/>
        <a:tabLst/>
        <a:defRPr sz="3672" kern="1200" spc="-71" baseline="0">
          <a:solidFill>
            <a:schemeClr val="bg1">
              <a:lumMod val="75000"/>
              <a:lumOff val="25000"/>
              <a:alpha val="99000"/>
            </a:schemeClr>
          </a:solidFill>
          <a:latin typeface="+mn-lt"/>
          <a:ea typeface="+mn-ea"/>
          <a:cs typeface="+mn-cs"/>
        </a:defRPr>
      </a:lvl1pPr>
      <a:lvl2pPr marL="584434" marR="0" indent="-237983" algn="l" defTabSz="932466"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solidFill>
            <a:schemeClr val="bg1">
              <a:lumMod val="75000"/>
              <a:lumOff val="25000"/>
              <a:alpha val="99000"/>
            </a:schemeClr>
          </a:solidFill>
          <a:latin typeface="+mn-lt"/>
          <a:ea typeface="+mn-ea"/>
          <a:cs typeface="+mn-cs"/>
        </a:defRPr>
      </a:lvl2pPr>
      <a:lvl3pPr marL="814322" marR="0" indent="-229888" algn="l" defTabSz="932466" rtl="0" eaLnBrk="1" fontAlgn="auto" latinLnBrk="0" hangingPunct="1">
        <a:lnSpc>
          <a:spcPct val="90000"/>
        </a:lnSpc>
        <a:spcBef>
          <a:spcPct val="20000"/>
        </a:spcBef>
        <a:spcAft>
          <a:spcPts val="0"/>
        </a:spcAft>
        <a:buClrTx/>
        <a:buSzPct val="90000"/>
        <a:buFont typeface="Wingdings" pitchFamily="2" charset="2"/>
        <a:buChar char=""/>
        <a:tabLst>
          <a:tab pos="814322" algn="l"/>
        </a:tabLst>
        <a:defRPr sz="2448" kern="1200" spc="0" baseline="0">
          <a:solidFill>
            <a:schemeClr val="bg1">
              <a:lumMod val="75000"/>
              <a:lumOff val="25000"/>
              <a:alpha val="99000"/>
            </a:schemeClr>
          </a:solidFill>
          <a:latin typeface="+mn-lt"/>
          <a:ea typeface="+mn-ea"/>
          <a:cs typeface="+mn-cs"/>
        </a:defRPr>
      </a:lvl3pPr>
      <a:lvl4pPr marL="1050686" marR="0" indent="-236363" algn="l" defTabSz="932466"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chemeClr val="bg1">
              <a:lumMod val="75000"/>
              <a:lumOff val="25000"/>
              <a:alpha val="99000"/>
            </a:schemeClr>
          </a:solidFill>
          <a:latin typeface="+mn-lt"/>
          <a:ea typeface="+mn-ea"/>
          <a:cs typeface="+mn-cs"/>
        </a:defRPr>
      </a:lvl4pPr>
      <a:lvl5pPr marL="1280574" marR="0" indent="-229888" algn="l" defTabSz="932466" rtl="0" eaLnBrk="1" fontAlgn="auto" latinLnBrk="0" hangingPunct="1">
        <a:lnSpc>
          <a:spcPct val="90000"/>
        </a:lnSpc>
        <a:spcBef>
          <a:spcPct val="20000"/>
        </a:spcBef>
        <a:spcAft>
          <a:spcPts val="0"/>
        </a:spcAft>
        <a:buClrTx/>
        <a:buSzPct val="90000"/>
        <a:buFont typeface="Wingdings" pitchFamily="2" charset="2"/>
        <a:buChar char=""/>
        <a:tabLst>
          <a:tab pos="1280574" algn="l"/>
        </a:tabLst>
        <a:defRPr sz="2040" kern="1200" spc="0" baseline="0">
          <a:solidFill>
            <a:schemeClr val="bg1">
              <a:lumMod val="75000"/>
              <a:lumOff val="25000"/>
              <a:alpha val="99000"/>
            </a:schemeClr>
          </a:solidFill>
          <a:latin typeface="+mn-lt"/>
          <a:ea typeface="+mn-ea"/>
          <a:cs typeface="+mn-cs"/>
        </a:defRPr>
      </a:lvl5pPr>
      <a:lvl6pPr marL="2564282"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514"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747"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981"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466" rtl="0" eaLnBrk="1" latinLnBrk="0" hangingPunct="1">
        <a:defRPr sz="1836" kern="1200">
          <a:solidFill>
            <a:schemeClr val="tx1"/>
          </a:solidFill>
          <a:latin typeface="+mn-lt"/>
          <a:ea typeface="+mn-ea"/>
          <a:cs typeface="+mn-cs"/>
        </a:defRPr>
      </a:lvl1pPr>
      <a:lvl2pPr marL="466233" algn="l" defTabSz="932466" rtl="0" eaLnBrk="1" latinLnBrk="0" hangingPunct="1">
        <a:defRPr sz="1836" kern="1200">
          <a:solidFill>
            <a:schemeClr val="tx1"/>
          </a:solidFill>
          <a:latin typeface="+mn-lt"/>
          <a:ea typeface="+mn-ea"/>
          <a:cs typeface="+mn-cs"/>
        </a:defRPr>
      </a:lvl2pPr>
      <a:lvl3pPr marL="932466" algn="l" defTabSz="932466" rtl="0" eaLnBrk="1" latinLnBrk="0" hangingPunct="1">
        <a:defRPr sz="1836" kern="1200">
          <a:solidFill>
            <a:schemeClr val="tx1"/>
          </a:solidFill>
          <a:latin typeface="+mn-lt"/>
          <a:ea typeface="+mn-ea"/>
          <a:cs typeface="+mn-cs"/>
        </a:defRPr>
      </a:lvl3pPr>
      <a:lvl4pPr marL="1398699" algn="l" defTabSz="932466" rtl="0" eaLnBrk="1" latinLnBrk="0" hangingPunct="1">
        <a:defRPr sz="1836" kern="1200">
          <a:solidFill>
            <a:schemeClr val="tx1"/>
          </a:solidFill>
          <a:latin typeface="+mn-lt"/>
          <a:ea typeface="+mn-ea"/>
          <a:cs typeface="+mn-cs"/>
        </a:defRPr>
      </a:lvl4pPr>
      <a:lvl5pPr marL="1864932" algn="l" defTabSz="932466" rtl="0" eaLnBrk="1" latinLnBrk="0" hangingPunct="1">
        <a:defRPr sz="1836" kern="1200">
          <a:solidFill>
            <a:schemeClr val="tx1"/>
          </a:solidFill>
          <a:latin typeface="+mn-lt"/>
          <a:ea typeface="+mn-ea"/>
          <a:cs typeface="+mn-cs"/>
        </a:defRPr>
      </a:lvl5pPr>
      <a:lvl6pPr marL="2331166" algn="l" defTabSz="932466" rtl="0" eaLnBrk="1" latinLnBrk="0" hangingPunct="1">
        <a:defRPr sz="1836" kern="1200">
          <a:solidFill>
            <a:schemeClr val="tx1"/>
          </a:solidFill>
          <a:latin typeface="+mn-lt"/>
          <a:ea typeface="+mn-ea"/>
          <a:cs typeface="+mn-cs"/>
        </a:defRPr>
      </a:lvl6pPr>
      <a:lvl7pPr marL="2797397" algn="l" defTabSz="932466" rtl="0" eaLnBrk="1" latinLnBrk="0" hangingPunct="1">
        <a:defRPr sz="1836" kern="1200">
          <a:solidFill>
            <a:schemeClr val="tx1"/>
          </a:solidFill>
          <a:latin typeface="+mn-lt"/>
          <a:ea typeface="+mn-ea"/>
          <a:cs typeface="+mn-cs"/>
        </a:defRPr>
      </a:lvl7pPr>
      <a:lvl8pPr marL="3263631" algn="l" defTabSz="932466" rtl="0" eaLnBrk="1" latinLnBrk="0" hangingPunct="1">
        <a:defRPr sz="1836" kern="1200">
          <a:solidFill>
            <a:schemeClr val="tx1"/>
          </a:solidFill>
          <a:latin typeface="+mn-lt"/>
          <a:ea typeface="+mn-ea"/>
          <a:cs typeface="+mn-cs"/>
        </a:defRPr>
      </a:lvl8pPr>
      <a:lvl9pPr marL="3729864" algn="l" defTabSz="932466"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593" y="233151"/>
            <a:ext cx="11374084" cy="76278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11" y="1476622"/>
            <a:ext cx="11377324" cy="5284752"/>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423393"/>
      </p:ext>
    </p:extLst>
  </p:cSld>
  <p:clrMap bg1="dk1" tx1="lt1" bg2="dk2" tx2="lt2" accent1="accent1" accent2="accent2" accent3="accent3" accent4="accent4" accent5="accent5" accent6="accent6" hlink="hlink" folHlink="folHlink"/>
  <p:sldLayoutIdLst>
    <p:sldLayoutId id="2147484337" r:id="rId1"/>
    <p:sldLayoutId id="2147484338" r:id="rId2"/>
    <p:sldLayoutId id="2147484339" r:id="rId3"/>
    <p:sldLayoutId id="2147484340" r:id="rId4"/>
    <p:sldLayoutId id="2147484341" r:id="rId5"/>
    <p:sldLayoutId id="2147484342" r:id="rId6"/>
    <p:sldLayoutId id="2147484343" r:id="rId7"/>
    <p:sldLayoutId id="2147484344" r:id="rId8"/>
    <p:sldLayoutId id="2147484345" r:id="rId9"/>
    <p:sldLayoutId id="2147484346" r:id="rId10"/>
    <p:sldLayoutId id="2147484347" r:id="rId11"/>
    <p:sldLayoutId id="2147484348" r:id="rId12"/>
    <p:sldLayoutId id="2147484349" r:id="rId13"/>
    <p:sldLayoutId id="2147484350" r:id="rId14"/>
    <p:sldLayoutId id="2147484351" r:id="rId15"/>
    <p:sldLayoutId id="2147484352" r:id="rId16"/>
    <p:sldLayoutId id="2147484353" r:id="rId17"/>
    <p:sldLayoutId id="2147484354" r:id="rId18"/>
    <p:sldLayoutId id="2147484355" r:id="rId19"/>
    <p:sldLayoutId id="2147484356" r:id="rId20"/>
    <p:sldLayoutId id="2147484357" r:id="rId21"/>
    <p:sldLayoutId id="2147484358" r:id="rId22"/>
    <p:sldLayoutId id="2147484359" r:id="rId23"/>
    <p:sldLayoutId id="2147484360" r:id="rId24"/>
    <p:sldLayoutId id="2147484361" r:id="rId25"/>
    <p:sldLayoutId id="2147484362" r:id="rId26"/>
    <p:sldLayoutId id="2147484363" r:id="rId27"/>
    <p:sldLayoutId id="2147484364" r:id="rId28"/>
    <p:sldLayoutId id="2147484365" r:id="rId29"/>
    <p:sldLayoutId id="2147484366" r:id="rId30"/>
    <p:sldLayoutId id="2147484367" r:id="rId31"/>
    <p:sldLayoutId id="2147484368" r:id="rId32"/>
    <p:sldLayoutId id="2147484369" r:id="rId33"/>
    <p:sldLayoutId id="2147484370" r:id="rId34"/>
    <p:sldLayoutId id="2147484371" r:id="rId35"/>
    <p:sldLayoutId id="2147484372" r:id="rId36"/>
    <p:sldLayoutId id="2147484373" r:id="rId37"/>
    <p:sldLayoutId id="2147484374" r:id="rId38"/>
    <p:sldLayoutId id="2147484375" r:id="rId39"/>
    <p:sldLayoutId id="2147484376" r:id="rId40"/>
    <p:sldLayoutId id="2147484377" r:id="rId41"/>
    <p:sldLayoutId id="2147484378" r:id="rId42"/>
    <p:sldLayoutId id="2147484379" r:id="rId43"/>
    <p:sldLayoutId id="2147484380" r:id="rId44"/>
    <p:sldLayoutId id="2147484381" r:id="rId45"/>
    <p:sldLayoutId id="2147484382" r:id="rId46"/>
    <p:sldLayoutId id="2147484383" r:id="rId47"/>
    <p:sldLayoutId id="2147484384" r:id="rId48"/>
    <p:sldLayoutId id="2147484385" r:id="rId49"/>
    <p:sldLayoutId id="2147484386" r:id="rId50"/>
  </p:sldLayoutIdLst>
  <p:transition>
    <p:fade/>
  </p:transition>
  <p:txStyles>
    <p:titleStyle>
      <a:lvl1pPr algn="l" defTabSz="932466" rtl="0" eaLnBrk="1" latinLnBrk="0" hangingPunct="1">
        <a:lnSpc>
          <a:spcPct val="90000"/>
        </a:lnSpc>
        <a:spcBef>
          <a:spcPct val="0"/>
        </a:spcBef>
        <a:buNone/>
        <a:defRPr lang="en-US" sz="5506" b="0" kern="1200" cap="none" spc="-102" baseline="0" dirty="0" smtClean="0">
          <a:ln w="3175">
            <a:noFill/>
          </a:ln>
          <a:solidFill>
            <a:schemeClr val="bg2">
              <a:alpha val="99000"/>
            </a:schemeClr>
          </a:solidFill>
          <a:effectLst/>
          <a:latin typeface="+mj-lt"/>
          <a:ea typeface="+mn-ea"/>
          <a:cs typeface="Arial" charset="0"/>
        </a:defRPr>
      </a:lvl1pPr>
    </p:titleStyle>
    <p:bodyStyle>
      <a:lvl1pPr marL="346451" marR="0" indent="-346451" algn="l" defTabSz="932466" rtl="0" eaLnBrk="1" fontAlgn="auto" latinLnBrk="0" hangingPunct="1">
        <a:lnSpc>
          <a:spcPct val="90000"/>
        </a:lnSpc>
        <a:spcBef>
          <a:spcPct val="20000"/>
        </a:spcBef>
        <a:spcAft>
          <a:spcPts val="0"/>
        </a:spcAft>
        <a:buClrTx/>
        <a:buSzPct val="90000"/>
        <a:buFont typeface="Arial" pitchFamily="34" charset="0"/>
        <a:buChar char="•"/>
        <a:tabLst/>
        <a:defRPr sz="3672" kern="1200" spc="-71" baseline="0">
          <a:solidFill>
            <a:schemeClr val="bg1">
              <a:lumMod val="75000"/>
              <a:lumOff val="25000"/>
              <a:alpha val="99000"/>
            </a:schemeClr>
          </a:solidFill>
          <a:latin typeface="+mn-lt"/>
          <a:ea typeface="+mn-ea"/>
          <a:cs typeface="+mn-cs"/>
        </a:defRPr>
      </a:lvl1pPr>
      <a:lvl2pPr marL="584434" marR="0" indent="-237983" algn="l" defTabSz="932466"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solidFill>
            <a:schemeClr val="bg1">
              <a:lumMod val="75000"/>
              <a:lumOff val="25000"/>
              <a:alpha val="99000"/>
            </a:schemeClr>
          </a:solidFill>
          <a:latin typeface="+mn-lt"/>
          <a:ea typeface="+mn-ea"/>
          <a:cs typeface="+mn-cs"/>
        </a:defRPr>
      </a:lvl2pPr>
      <a:lvl3pPr marL="814322" marR="0" indent="-229888" algn="l" defTabSz="932466" rtl="0" eaLnBrk="1" fontAlgn="auto" latinLnBrk="0" hangingPunct="1">
        <a:lnSpc>
          <a:spcPct val="90000"/>
        </a:lnSpc>
        <a:spcBef>
          <a:spcPct val="20000"/>
        </a:spcBef>
        <a:spcAft>
          <a:spcPts val="0"/>
        </a:spcAft>
        <a:buClrTx/>
        <a:buSzPct val="90000"/>
        <a:buFont typeface="Wingdings" pitchFamily="2" charset="2"/>
        <a:buChar char=""/>
        <a:tabLst>
          <a:tab pos="814322" algn="l"/>
        </a:tabLst>
        <a:defRPr sz="2448" kern="1200" spc="0" baseline="0">
          <a:solidFill>
            <a:schemeClr val="bg1">
              <a:lumMod val="75000"/>
              <a:lumOff val="25000"/>
              <a:alpha val="99000"/>
            </a:schemeClr>
          </a:solidFill>
          <a:latin typeface="+mn-lt"/>
          <a:ea typeface="+mn-ea"/>
          <a:cs typeface="+mn-cs"/>
        </a:defRPr>
      </a:lvl3pPr>
      <a:lvl4pPr marL="1050686" marR="0" indent="-236363" algn="l" defTabSz="932466"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chemeClr val="bg1">
              <a:lumMod val="75000"/>
              <a:lumOff val="25000"/>
              <a:alpha val="99000"/>
            </a:schemeClr>
          </a:solidFill>
          <a:latin typeface="+mn-lt"/>
          <a:ea typeface="+mn-ea"/>
          <a:cs typeface="+mn-cs"/>
        </a:defRPr>
      </a:lvl4pPr>
      <a:lvl5pPr marL="1280574" marR="0" indent="-229888" algn="l" defTabSz="932466" rtl="0" eaLnBrk="1" fontAlgn="auto" latinLnBrk="0" hangingPunct="1">
        <a:lnSpc>
          <a:spcPct val="90000"/>
        </a:lnSpc>
        <a:spcBef>
          <a:spcPct val="20000"/>
        </a:spcBef>
        <a:spcAft>
          <a:spcPts val="0"/>
        </a:spcAft>
        <a:buClrTx/>
        <a:buSzPct val="90000"/>
        <a:buFont typeface="Wingdings" pitchFamily="2" charset="2"/>
        <a:buChar char=""/>
        <a:tabLst>
          <a:tab pos="1280574" algn="l"/>
        </a:tabLst>
        <a:defRPr sz="2040" kern="1200" spc="0" baseline="0">
          <a:solidFill>
            <a:schemeClr val="bg1">
              <a:lumMod val="75000"/>
              <a:lumOff val="25000"/>
              <a:alpha val="99000"/>
            </a:schemeClr>
          </a:solidFill>
          <a:latin typeface="+mn-lt"/>
          <a:ea typeface="+mn-ea"/>
          <a:cs typeface="+mn-cs"/>
        </a:defRPr>
      </a:lvl5pPr>
      <a:lvl6pPr marL="2564282"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514"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747"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981"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466" rtl="0" eaLnBrk="1" latinLnBrk="0" hangingPunct="1">
        <a:defRPr sz="1836" kern="1200">
          <a:solidFill>
            <a:schemeClr val="tx1"/>
          </a:solidFill>
          <a:latin typeface="+mn-lt"/>
          <a:ea typeface="+mn-ea"/>
          <a:cs typeface="+mn-cs"/>
        </a:defRPr>
      </a:lvl1pPr>
      <a:lvl2pPr marL="466233" algn="l" defTabSz="932466" rtl="0" eaLnBrk="1" latinLnBrk="0" hangingPunct="1">
        <a:defRPr sz="1836" kern="1200">
          <a:solidFill>
            <a:schemeClr val="tx1"/>
          </a:solidFill>
          <a:latin typeface="+mn-lt"/>
          <a:ea typeface="+mn-ea"/>
          <a:cs typeface="+mn-cs"/>
        </a:defRPr>
      </a:lvl2pPr>
      <a:lvl3pPr marL="932466" algn="l" defTabSz="932466" rtl="0" eaLnBrk="1" latinLnBrk="0" hangingPunct="1">
        <a:defRPr sz="1836" kern="1200">
          <a:solidFill>
            <a:schemeClr val="tx1"/>
          </a:solidFill>
          <a:latin typeface="+mn-lt"/>
          <a:ea typeface="+mn-ea"/>
          <a:cs typeface="+mn-cs"/>
        </a:defRPr>
      </a:lvl3pPr>
      <a:lvl4pPr marL="1398699" algn="l" defTabSz="932466" rtl="0" eaLnBrk="1" latinLnBrk="0" hangingPunct="1">
        <a:defRPr sz="1836" kern="1200">
          <a:solidFill>
            <a:schemeClr val="tx1"/>
          </a:solidFill>
          <a:latin typeface="+mn-lt"/>
          <a:ea typeface="+mn-ea"/>
          <a:cs typeface="+mn-cs"/>
        </a:defRPr>
      </a:lvl4pPr>
      <a:lvl5pPr marL="1864932" algn="l" defTabSz="932466" rtl="0" eaLnBrk="1" latinLnBrk="0" hangingPunct="1">
        <a:defRPr sz="1836" kern="1200">
          <a:solidFill>
            <a:schemeClr val="tx1"/>
          </a:solidFill>
          <a:latin typeface="+mn-lt"/>
          <a:ea typeface="+mn-ea"/>
          <a:cs typeface="+mn-cs"/>
        </a:defRPr>
      </a:lvl5pPr>
      <a:lvl6pPr marL="2331166" algn="l" defTabSz="932466" rtl="0" eaLnBrk="1" latinLnBrk="0" hangingPunct="1">
        <a:defRPr sz="1836" kern="1200">
          <a:solidFill>
            <a:schemeClr val="tx1"/>
          </a:solidFill>
          <a:latin typeface="+mn-lt"/>
          <a:ea typeface="+mn-ea"/>
          <a:cs typeface="+mn-cs"/>
        </a:defRPr>
      </a:lvl6pPr>
      <a:lvl7pPr marL="2797397" algn="l" defTabSz="932466" rtl="0" eaLnBrk="1" latinLnBrk="0" hangingPunct="1">
        <a:defRPr sz="1836" kern="1200">
          <a:solidFill>
            <a:schemeClr val="tx1"/>
          </a:solidFill>
          <a:latin typeface="+mn-lt"/>
          <a:ea typeface="+mn-ea"/>
          <a:cs typeface="+mn-cs"/>
        </a:defRPr>
      </a:lvl7pPr>
      <a:lvl8pPr marL="3263631" algn="l" defTabSz="932466" rtl="0" eaLnBrk="1" latinLnBrk="0" hangingPunct="1">
        <a:defRPr sz="1836" kern="1200">
          <a:solidFill>
            <a:schemeClr val="tx1"/>
          </a:solidFill>
          <a:latin typeface="+mn-lt"/>
          <a:ea typeface="+mn-ea"/>
          <a:cs typeface="+mn-cs"/>
        </a:defRPr>
      </a:lvl8pPr>
      <a:lvl9pPr marL="3729864" algn="l" defTabSz="932466"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593" y="233151"/>
            <a:ext cx="11374084" cy="76278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11" y="1476622"/>
            <a:ext cx="11377324" cy="5284752"/>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16965627"/>
      </p:ext>
    </p:extLst>
  </p:cSld>
  <p:clrMap bg1="dk1" tx1="lt1" bg2="dk2" tx2="lt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5" r:id="rId18"/>
    <p:sldLayoutId id="2147484406" r:id="rId19"/>
    <p:sldLayoutId id="2147484407" r:id="rId20"/>
    <p:sldLayoutId id="2147484408" r:id="rId21"/>
    <p:sldLayoutId id="2147484409" r:id="rId22"/>
    <p:sldLayoutId id="2147484410" r:id="rId23"/>
    <p:sldLayoutId id="2147484411" r:id="rId24"/>
    <p:sldLayoutId id="2147484412" r:id="rId25"/>
    <p:sldLayoutId id="2147484413" r:id="rId26"/>
    <p:sldLayoutId id="2147484414" r:id="rId27"/>
    <p:sldLayoutId id="2147484415" r:id="rId28"/>
    <p:sldLayoutId id="2147484416" r:id="rId29"/>
    <p:sldLayoutId id="2147484417" r:id="rId30"/>
    <p:sldLayoutId id="2147484418" r:id="rId31"/>
    <p:sldLayoutId id="2147484419" r:id="rId32"/>
    <p:sldLayoutId id="2147484420" r:id="rId33"/>
    <p:sldLayoutId id="2147484421" r:id="rId34"/>
    <p:sldLayoutId id="2147484422" r:id="rId35"/>
    <p:sldLayoutId id="2147484423" r:id="rId36"/>
    <p:sldLayoutId id="2147484424" r:id="rId37"/>
    <p:sldLayoutId id="2147484425" r:id="rId38"/>
    <p:sldLayoutId id="2147484426" r:id="rId39"/>
    <p:sldLayoutId id="2147484427" r:id="rId40"/>
    <p:sldLayoutId id="2147484428" r:id="rId41"/>
    <p:sldLayoutId id="2147484429" r:id="rId42"/>
    <p:sldLayoutId id="2147484430" r:id="rId43"/>
    <p:sldLayoutId id="2147484431" r:id="rId44"/>
    <p:sldLayoutId id="2147484432" r:id="rId45"/>
    <p:sldLayoutId id="2147484433" r:id="rId46"/>
    <p:sldLayoutId id="2147484434" r:id="rId47"/>
    <p:sldLayoutId id="2147484435" r:id="rId48"/>
    <p:sldLayoutId id="2147484436" r:id="rId49"/>
    <p:sldLayoutId id="2147484437" r:id="rId50"/>
  </p:sldLayoutIdLst>
  <p:transition>
    <p:fade/>
  </p:transition>
  <p:txStyles>
    <p:titleStyle>
      <a:lvl1pPr algn="l" defTabSz="932466" rtl="0" eaLnBrk="1" latinLnBrk="0" hangingPunct="1">
        <a:lnSpc>
          <a:spcPct val="90000"/>
        </a:lnSpc>
        <a:spcBef>
          <a:spcPct val="0"/>
        </a:spcBef>
        <a:buNone/>
        <a:defRPr lang="en-US" sz="5506" b="0" kern="1200" cap="none" spc="-102" baseline="0" dirty="0" smtClean="0">
          <a:ln w="3175">
            <a:noFill/>
          </a:ln>
          <a:solidFill>
            <a:schemeClr val="bg2">
              <a:alpha val="99000"/>
            </a:schemeClr>
          </a:solidFill>
          <a:effectLst/>
          <a:latin typeface="+mj-lt"/>
          <a:ea typeface="+mn-ea"/>
          <a:cs typeface="Arial" charset="0"/>
        </a:defRPr>
      </a:lvl1pPr>
    </p:titleStyle>
    <p:bodyStyle>
      <a:lvl1pPr marL="346451" marR="0" indent="-346451" algn="l" defTabSz="932466" rtl="0" eaLnBrk="1" fontAlgn="auto" latinLnBrk="0" hangingPunct="1">
        <a:lnSpc>
          <a:spcPct val="90000"/>
        </a:lnSpc>
        <a:spcBef>
          <a:spcPct val="20000"/>
        </a:spcBef>
        <a:spcAft>
          <a:spcPts val="0"/>
        </a:spcAft>
        <a:buClrTx/>
        <a:buSzPct val="90000"/>
        <a:buFont typeface="Arial" pitchFamily="34" charset="0"/>
        <a:buChar char="•"/>
        <a:tabLst/>
        <a:defRPr sz="3672" kern="1200" spc="-71" baseline="0">
          <a:solidFill>
            <a:schemeClr val="bg1">
              <a:lumMod val="75000"/>
              <a:lumOff val="25000"/>
              <a:alpha val="99000"/>
            </a:schemeClr>
          </a:solidFill>
          <a:latin typeface="+mn-lt"/>
          <a:ea typeface="+mn-ea"/>
          <a:cs typeface="+mn-cs"/>
        </a:defRPr>
      </a:lvl1pPr>
      <a:lvl2pPr marL="584434" marR="0" indent="-237983" algn="l" defTabSz="932466"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solidFill>
            <a:schemeClr val="bg1">
              <a:lumMod val="75000"/>
              <a:lumOff val="25000"/>
              <a:alpha val="99000"/>
            </a:schemeClr>
          </a:solidFill>
          <a:latin typeface="+mn-lt"/>
          <a:ea typeface="+mn-ea"/>
          <a:cs typeface="+mn-cs"/>
        </a:defRPr>
      </a:lvl2pPr>
      <a:lvl3pPr marL="814322" marR="0" indent="-229888" algn="l" defTabSz="932466" rtl="0" eaLnBrk="1" fontAlgn="auto" latinLnBrk="0" hangingPunct="1">
        <a:lnSpc>
          <a:spcPct val="90000"/>
        </a:lnSpc>
        <a:spcBef>
          <a:spcPct val="20000"/>
        </a:spcBef>
        <a:spcAft>
          <a:spcPts val="0"/>
        </a:spcAft>
        <a:buClrTx/>
        <a:buSzPct val="90000"/>
        <a:buFont typeface="Wingdings" pitchFamily="2" charset="2"/>
        <a:buChar char=""/>
        <a:tabLst>
          <a:tab pos="814322" algn="l"/>
        </a:tabLst>
        <a:defRPr sz="2448" kern="1200" spc="0" baseline="0">
          <a:solidFill>
            <a:schemeClr val="bg1">
              <a:lumMod val="75000"/>
              <a:lumOff val="25000"/>
              <a:alpha val="99000"/>
            </a:schemeClr>
          </a:solidFill>
          <a:latin typeface="+mn-lt"/>
          <a:ea typeface="+mn-ea"/>
          <a:cs typeface="+mn-cs"/>
        </a:defRPr>
      </a:lvl3pPr>
      <a:lvl4pPr marL="1050686" marR="0" indent="-236363" algn="l" defTabSz="932466"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chemeClr val="bg1">
              <a:lumMod val="75000"/>
              <a:lumOff val="25000"/>
              <a:alpha val="99000"/>
            </a:schemeClr>
          </a:solidFill>
          <a:latin typeface="+mn-lt"/>
          <a:ea typeface="+mn-ea"/>
          <a:cs typeface="+mn-cs"/>
        </a:defRPr>
      </a:lvl4pPr>
      <a:lvl5pPr marL="1280574" marR="0" indent="-229888" algn="l" defTabSz="932466" rtl="0" eaLnBrk="1" fontAlgn="auto" latinLnBrk="0" hangingPunct="1">
        <a:lnSpc>
          <a:spcPct val="90000"/>
        </a:lnSpc>
        <a:spcBef>
          <a:spcPct val="20000"/>
        </a:spcBef>
        <a:spcAft>
          <a:spcPts val="0"/>
        </a:spcAft>
        <a:buClrTx/>
        <a:buSzPct val="90000"/>
        <a:buFont typeface="Wingdings" pitchFamily="2" charset="2"/>
        <a:buChar char=""/>
        <a:tabLst>
          <a:tab pos="1280574" algn="l"/>
        </a:tabLst>
        <a:defRPr sz="2040" kern="1200" spc="0" baseline="0">
          <a:solidFill>
            <a:schemeClr val="bg1">
              <a:lumMod val="75000"/>
              <a:lumOff val="25000"/>
              <a:alpha val="99000"/>
            </a:schemeClr>
          </a:solidFill>
          <a:latin typeface="+mn-lt"/>
          <a:ea typeface="+mn-ea"/>
          <a:cs typeface="+mn-cs"/>
        </a:defRPr>
      </a:lvl5pPr>
      <a:lvl6pPr marL="2564282"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514"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747"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981"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466" rtl="0" eaLnBrk="1" latinLnBrk="0" hangingPunct="1">
        <a:defRPr sz="1836" kern="1200">
          <a:solidFill>
            <a:schemeClr val="tx1"/>
          </a:solidFill>
          <a:latin typeface="+mn-lt"/>
          <a:ea typeface="+mn-ea"/>
          <a:cs typeface="+mn-cs"/>
        </a:defRPr>
      </a:lvl1pPr>
      <a:lvl2pPr marL="466233" algn="l" defTabSz="932466" rtl="0" eaLnBrk="1" latinLnBrk="0" hangingPunct="1">
        <a:defRPr sz="1836" kern="1200">
          <a:solidFill>
            <a:schemeClr val="tx1"/>
          </a:solidFill>
          <a:latin typeface="+mn-lt"/>
          <a:ea typeface="+mn-ea"/>
          <a:cs typeface="+mn-cs"/>
        </a:defRPr>
      </a:lvl2pPr>
      <a:lvl3pPr marL="932466" algn="l" defTabSz="932466" rtl="0" eaLnBrk="1" latinLnBrk="0" hangingPunct="1">
        <a:defRPr sz="1836" kern="1200">
          <a:solidFill>
            <a:schemeClr val="tx1"/>
          </a:solidFill>
          <a:latin typeface="+mn-lt"/>
          <a:ea typeface="+mn-ea"/>
          <a:cs typeface="+mn-cs"/>
        </a:defRPr>
      </a:lvl3pPr>
      <a:lvl4pPr marL="1398699" algn="l" defTabSz="932466" rtl="0" eaLnBrk="1" latinLnBrk="0" hangingPunct="1">
        <a:defRPr sz="1836" kern="1200">
          <a:solidFill>
            <a:schemeClr val="tx1"/>
          </a:solidFill>
          <a:latin typeface="+mn-lt"/>
          <a:ea typeface="+mn-ea"/>
          <a:cs typeface="+mn-cs"/>
        </a:defRPr>
      </a:lvl4pPr>
      <a:lvl5pPr marL="1864932" algn="l" defTabSz="932466" rtl="0" eaLnBrk="1" latinLnBrk="0" hangingPunct="1">
        <a:defRPr sz="1836" kern="1200">
          <a:solidFill>
            <a:schemeClr val="tx1"/>
          </a:solidFill>
          <a:latin typeface="+mn-lt"/>
          <a:ea typeface="+mn-ea"/>
          <a:cs typeface="+mn-cs"/>
        </a:defRPr>
      </a:lvl5pPr>
      <a:lvl6pPr marL="2331166" algn="l" defTabSz="932466" rtl="0" eaLnBrk="1" latinLnBrk="0" hangingPunct="1">
        <a:defRPr sz="1836" kern="1200">
          <a:solidFill>
            <a:schemeClr val="tx1"/>
          </a:solidFill>
          <a:latin typeface="+mn-lt"/>
          <a:ea typeface="+mn-ea"/>
          <a:cs typeface="+mn-cs"/>
        </a:defRPr>
      </a:lvl6pPr>
      <a:lvl7pPr marL="2797397" algn="l" defTabSz="932466" rtl="0" eaLnBrk="1" latinLnBrk="0" hangingPunct="1">
        <a:defRPr sz="1836" kern="1200">
          <a:solidFill>
            <a:schemeClr val="tx1"/>
          </a:solidFill>
          <a:latin typeface="+mn-lt"/>
          <a:ea typeface="+mn-ea"/>
          <a:cs typeface="+mn-cs"/>
        </a:defRPr>
      </a:lvl7pPr>
      <a:lvl8pPr marL="3263631" algn="l" defTabSz="932466" rtl="0" eaLnBrk="1" latinLnBrk="0" hangingPunct="1">
        <a:defRPr sz="1836" kern="1200">
          <a:solidFill>
            <a:schemeClr val="tx1"/>
          </a:solidFill>
          <a:latin typeface="+mn-lt"/>
          <a:ea typeface="+mn-ea"/>
          <a:cs typeface="+mn-cs"/>
        </a:defRPr>
      </a:lvl8pPr>
      <a:lvl9pPr marL="3729864" algn="l" defTabSz="932466"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593" y="233151"/>
            <a:ext cx="11374084" cy="76278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11" y="1476622"/>
            <a:ext cx="11377324" cy="5284752"/>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23260803"/>
      </p:ext>
    </p:extLst>
  </p:cSld>
  <p:clrMap bg1="dk1" tx1="lt1" bg2="dk2" tx2="lt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4" r:id="rId16"/>
    <p:sldLayoutId id="2147484455" r:id="rId17"/>
    <p:sldLayoutId id="2147484456" r:id="rId18"/>
    <p:sldLayoutId id="2147484457" r:id="rId19"/>
    <p:sldLayoutId id="2147484458" r:id="rId20"/>
    <p:sldLayoutId id="2147484459" r:id="rId21"/>
    <p:sldLayoutId id="2147484460" r:id="rId22"/>
    <p:sldLayoutId id="2147484461" r:id="rId23"/>
    <p:sldLayoutId id="2147484462" r:id="rId24"/>
    <p:sldLayoutId id="2147484463" r:id="rId25"/>
    <p:sldLayoutId id="2147484464" r:id="rId26"/>
    <p:sldLayoutId id="2147484465" r:id="rId27"/>
    <p:sldLayoutId id="2147484466" r:id="rId28"/>
    <p:sldLayoutId id="2147484467" r:id="rId29"/>
    <p:sldLayoutId id="2147484468" r:id="rId30"/>
    <p:sldLayoutId id="2147484469" r:id="rId31"/>
    <p:sldLayoutId id="2147484470" r:id="rId32"/>
    <p:sldLayoutId id="2147484471" r:id="rId33"/>
    <p:sldLayoutId id="2147484472" r:id="rId34"/>
    <p:sldLayoutId id="2147484473" r:id="rId35"/>
    <p:sldLayoutId id="2147484474" r:id="rId36"/>
    <p:sldLayoutId id="2147484475" r:id="rId37"/>
    <p:sldLayoutId id="2147484476" r:id="rId38"/>
    <p:sldLayoutId id="2147484477" r:id="rId39"/>
    <p:sldLayoutId id="2147484478" r:id="rId40"/>
    <p:sldLayoutId id="2147484479" r:id="rId41"/>
    <p:sldLayoutId id="2147484480" r:id="rId42"/>
    <p:sldLayoutId id="2147484481" r:id="rId43"/>
    <p:sldLayoutId id="2147484482" r:id="rId44"/>
    <p:sldLayoutId id="2147484483" r:id="rId45"/>
    <p:sldLayoutId id="2147484484" r:id="rId46"/>
    <p:sldLayoutId id="2147484485" r:id="rId47"/>
    <p:sldLayoutId id="2147484486" r:id="rId48"/>
    <p:sldLayoutId id="2147484487" r:id="rId49"/>
    <p:sldLayoutId id="2147484488" r:id="rId50"/>
  </p:sldLayoutIdLst>
  <p:transition>
    <p:fade/>
  </p:transition>
  <p:txStyles>
    <p:titleStyle>
      <a:lvl1pPr algn="l" defTabSz="932466" rtl="0" eaLnBrk="1" latinLnBrk="0" hangingPunct="1">
        <a:lnSpc>
          <a:spcPct val="90000"/>
        </a:lnSpc>
        <a:spcBef>
          <a:spcPct val="0"/>
        </a:spcBef>
        <a:buNone/>
        <a:defRPr lang="en-US" sz="5506" b="0" kern="1200" cap="none" spc="-102" baseline="0" dirty="0" smtClean="0">
          <a:ln w="3175">
            <a:noFill/>
          </a:ln>
          <a:solidFill>
            <a:schemeClr val="bg2">
              <a:alpha val="99000"/>
            </a:schemeClr>
          </a:solidFill>
          <a:effectLst/>
          <a:latin typeface="+mj-lt"/>
          <a:ea typeface="+mn-ea"/>
          <a:cs typeface="Arial" charset="0"/>
        </a:defRPr>
      </a:lvl1pPr>
    </p:titleStyle>
    <p:bodyStyle>
      <a:lvl1pPr marL="346451" marR="0" indent="-346451" algn="l" defTabSz="932466" rtl="0" eaLnBrk="1" fontAlgn="auto" latinLnBrk="0" hangingPunct="1">
        <a:lnSpc>
          <a:spcPct val="90000"/>
        </a:lnSpc>
        <a:spcBef>
          <a:spcPct val="20000"/>
        </a:spcBef>
        <a:spcAft>
          <a:spcPts val="0"/>
        </a:spcAft>
        <a:buClrTx/>
        <a:buSzPct val="90000"/>
        <a:buFont typeface="Arial" pitchFamily="34" charset="0"/>
        <a:buChar char="•"/>
        <a:tabLst/>
        <a:defRPr sz="3672" kern="1200" spc="-71" baseline="0">
          <a:solidFill>
            <a:schemeClr val="bg1">
              <a:lumMod val="75000"/>
              <a:lumOff val="25000"/>
              <a:alpha val="99000"/>
            </a:schemeClr>
          </a:solidFill>
          <a:latin typeface="+mn-lt"/>
          <a:ea typeface="+mn-ea"/>
          <a:cs typeface="+mn-cs"/>
        </a:defRPr>
      </a:lvl1pPr>
      <a:lvl2pPr marL="584434" marR="0" indent="-237983" algn="l" defTabSz="932466"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solidFill>
            <a:schemeClr val="bg1">
              <a:lumMod val="75000"/>
              <a:lumOff val="25000"/>
              <a:alpha val="99000"/>
            </a:schemeClr>
          </a:solidFill>
          <a:latin typeface="+mn-lt"/>
          <a:ea typeface="+mn-ea"/>
          <a:cs typeface="+mn-cs"/>
        </a:defRPr>
      </a:lvl2pPr>
      <a:lvl3pPr marL="814322" marR="0" indent="-229888" algn="l" defTabSz="932466" rtl="0" eaLnBrk="1" fontAlgn="auto" latinLnBrk="0" hangingPunct="1">
        <a:lnSpc>
          <a:spcPct val="90000"/>
        </a:lnSpc>
        <a:spcBef>
          <a:spcPct val="20000"/>
        </a:spcBef>
        <a:spcAft>
          <a:spcPts val="0"/>
        </a:spcAft>
        <a:buClrTx/>
        <a:buSzPct val="90000"/>
        <a:buFont typeface="Wingdings" pitchFamily="2" charset="2"/>
        <a:buChar char=""/>
        <a:tabLst>
          <a:tab pos="814322" algn="l"/>
        </a:tabLst>
        <a:defRPr sz="2448" kern="1200" spc="0" baseline="0">
          <a:solidFill>
            <a:schemeClr val="bg1">
              <a:lumMod val="75000"/>
              <a:lumOff val="25000"/>
              <a:alpha val="99000"/>
            </a:schemeClr>
          </a:solidFill>
          <a:latin typeface="+mn-lt"/>
          <a:ea typeface="+mn-ea"/>
          <a:cs typeface="+mn-cs"/>
        </a:defRPr>
      </a:lvl3pPr>
      <a:lvl4pPr marL="1050686" marR="0" indent="-236363" algn="l" defTabSz="932466"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chemeClr val="bg1">
              <a:lumMod val="75000"/>
              <a:lumOff val="25000"/>
              <a:alpha val="99000"/>
            </a:schemeClr>
          </a:solidFill>
          <a:latin typeface="+mn-lt"/>
          <a:ea typeface="+mn-ea"/>
          <a:cs typeface="+mn-cs"/>
        </a:defRPr>
      </a:lvl4pPr>
      <a:lvl5pPr marL="1280574" marR="0" indent="-229888" algn="l" defTabSz="932466" rtl="0" eaLnBrk="1" fontAlgn="auto" latinLnBrk="0" hangingPunct="1">
        <a:lnSpc>
          <a:spcPct val="90000"/>
        </a:lnSpc>
        <a:spcBef>
          <a:spcPct val="20000"/>
        </a:spcBef>
        <a:spcAft>
          <a:spcPts val="0"/>
        </a:spcAft>
        <a:buClrTx/>
        <a:buSzPct val="90000"/>
        <a:buFont typeface="Wingdings" pitchFamily="2" charset="2"/>
        <a:buChar char=""/>
        <a:tabLst>
          <a:tab pos="1280574" algn="l"/>
        </a:tabLst>
        <a:defRPr sz="2040" kern="1200" spc="0" baseline="0">
          <a:solidFill>
            <a:schemeClr val="bg1">
              <a:lumMod val="75000"/>
              <a:lumOff val="25000"/>
              <a:alpha val="99000"/>
            </a:schemeClr>
          </a:solidFill>
          <a:latin typeface="+mn-lt"/>
          <a:ea typeface="+mn-ea"/>
          <a:cs typeface="+mn-cs"/>
        </a:defRPr>
      </a:lvl5pPr>
      <a:lvl6pPr marL="2564282"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514"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747"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981"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466" rtl="0" eaLnBrk="1" latinLnBrk="0" hangingPunct="1">
        <a:defRPr sz="1836" kern="1200">
          <a:solidFill>
            <a:schemeClr val="tx1"/>
          </a:solidFill>
          <a:latin typeface="+mn-lt"/>
          <a:ea typeface="+mn-ea"/>
          <a:cs typeface="+mn-cs"/>
        </a:defRPr>
      </a:lvl1pPr>
      <a:lvl2pPr marL="466233" algn="l" defTabSz="932466" rtl="0" eaLnBrk="1" latinLnBrk="0" hangingPunct="1">
        <a:defRPr sz="1836" kern="1200">
          <a:solidFill>
            <a:schemeClr val="tx1"/>
          </a:solidFill>
          <a:latin typeface="+mn-lt"/>
          <a:ea typeface="+mn-ea"/>
          <a:cs typeface="+mn-cs"/>
        </a:defRPr>
      </a:lvl2pPr>
      <a:lvl3pPr marL="932466" algn="l" defTabSz="932466" rtl="0" eaLnBrk="1" latinLnBrk="0" hangingPunct="1">
        <a:defRPr sz="1836" kern="1200">
          <a:solidFill>
            <a:schemeClr val="tx1"/>
          </a:solidFill>
          <a:latin typeface="+mn-lt"/>
          <a:ea typeface="+mn-ea"/>
          <a:cs typeface="+mn-cs"/>
        </a:defRPr>
      </a:lvl3pPr>
      <a:lvl4pPr marL="1398699" algn="l" defTabSz="932466" rtl="0" eaLnBrk="1" latinLnBrk="0" hangingPunct="1">
        <a:defRPr sz="1836" kern="1200">
          <a:solidFill>
            <a:schemeClr val="tx1"/>
          </a:solidFill>
          <a:latin typeface="+mn-lt"/>
          <a:ea typeface="+mn-ea"/>
          <a:cs typeface="+mn-cs"/>
        </a:defRPr>
      </a:lvl4pPr>
      <a:lvl5pPr marL="1864932" algn="l" defTabSz="932466" rtl="0" eaLnBrk="1" latinLnBrk="0" hangingPunct="1">
        <a:defRPr sz="1836" kern="1200">
          <a:solidFill>
            <a:schemeClr val="tx1"/>
          </a:solidFill>
          <a:latin typeface="+mn-lt"/>
          <a:ea typeface="+mn-ea"/>
          <a:cs typeface="+mn-cs"/>
        </a:defRPr>
      </a:lvl5pPr>
      <a:lvl6pPr marL="2331166" algn="l" defTabSz="932466" rtl="0" eaLnBrk="1" latinLnBrk="0" hangingPunct="1">
        <a:defRPr sz="1836" kern="1200">
          <a:solidFill>
            <a:schemeClr val="tx1"/>
          </a:solidFill>
          <a:latin typeface="+mn-lt"/>
          <a:ea typeface="+mn-ea"/>
          <a:cs typeface="+mn-cs"/>
        </a:defRPr>
      </a:lvl6pPr>
      <a:lvl7pPr marL="2797397" algn="l" defTabSz="932466" rtl="0" eaLnBrk="1" latinLnBrk="0" hangingPunct="1">
        <a:defRPr sz="1836" kern="1200">
          <a:solidFill>
            <a:schemeClr val="tx1"/>
          </a:solidFill>
          <a:latin typeface="+mn-lt"/>
          <a:ea typeface="+mn-ea"/>
          <a:cs typeface="+mn-cs"/>
        </a:defRPr>
      </a:lvl7pPr>
      <a:lvl8pPr marL="3263631" algn="l" defTabSz="932466" rtl="0" eaLnBrk="1" latinLnBrk="0" hangingPunct="1">
        <a:defRPr sz="1836" kern="1200">
          <a:solidFill>
            <a:schemeClr val="tx1"/>
          </a:solidFill>
          <a:latin typeface="+mn-lt"/>
          <a:ea typeface="+mn-ea"/>
          <a:cs typeface="+mn-cs"/>
        </a:defRPr>
      </a:lvl8pPr>
      <a:lvl9pPr marL="3729864" algn="l" defTabSz="932466"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593" y="233151"/>
            <a:ext cx="11374084" cy="76278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11" y="1476622"/>
            <a:ext cx="11377324" cy="5284752"/>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28413695"/>
      </p:ext>
    </p:extLst>
  </p:cSld>
  <p:clrMap bg1="dk1" tx1="lt1" bg2="dk2" tx2="lt2" accent1="accent1" accent2="accent2" accent3="accent3" accent4="accent4" accent5="accent5" accent6="accent6" hlink="hlink" folHlink="folHlink"/>
  <p:sldLayoutIdLst>
    <p:sldLayoutId id="2147484490" r:id="rId1"/>
    <p:sldLayoutId id="2147484491" r:id="rId2"/>
    <p:sldLayoutId id="2147484492" r:id="rId3"/>
    <p:sldLayoutId id="2147484493" r:id="rId4"/>
    <p:sldLayoutId id="2147484494" r:id="rId5"/>
    <p:sldLayoutId id="2147484495" r:id="rId6"/>
    <p:sldLayoutId id="2147484496" r:id="rId7"/>
    <p:sldLayoutId id="2147484497" r:id="rId8"/>
    <p:sldLayoutId id="2147484498" r:id="rId9"/>
    <p:sldLayoutId id="2147484499" r:id="rId10"/>
    <p:sldLayoutId id="2147484500" r:id="rId11"/>
    <p:sldLayoutId id="2147484501" r:id="rId12"/>
    <p:sldLayoutId id="2147484502" r:id="rId13"/>
    <p:sldLayoutId id="2147484503" r:id="rId14"/>
    <p:sldLayoutId id="2147484504" r:id="rId15"/>
    <p:sldLayoutId id="2147484505" r:id="rId16"/>
    <p:sldLayoutId id="2147484506" r:id="rId17"/>
    <p:sldLayoutId id="2147484507" r:id="rId18"/>
    <p:sldLayoutId id="2147484508" r:id="rId19"/>
    <p:sldLayoutId id="2147484509" r:id="rId20"/>
    <p:sldLayoutId id="2147484510" r:id="rId21"/>
    <p:sldLayoutId id="2147484511" r:id="rId22"/>
    <p:sldLayoutId id="2147484512" r:id="rId23"/>
    <p:sldLayoutId id="2147484513" r:id="rId24"/>
    <p:sldLayoutId id="2147484514" r:id="rId25"/>
    <p:sldLayoutId id="2147484515" r:id="rId26"/>
    <p:sldLayoutId id="2147484516" r:id="rId27"/>
    <p:sldLayoutId id="2147484517" r:id="rId28"/>
    <p:sldLayoutId id="2147484518" r:id="rId29"/>
    <p:sldLayoutId id="2147484519" r:id="rId30"/>
    <p:sldLayoutId id="2147484520" r:id="rId31"/>
    <p:sldLayoutId id="2147484521" r:id="rId32"/>
    <p:sldLayoutId id="2147484522" r:id="rId33"/>
    <p:sldLayoutId id="2147484523" r:id="rId34"/>
    <p:sldLayoutId id="2147484524" r:id="rId35"/>
    <p:sldLayoutId id="2147484525" r:id="rId36"/>
    <p:sldLayoutId id="2147484526" r:id="rId37"/>
    <p:sldLayoutId id="2147484527" r:id="rId38"/>
    <p:sldLayoutId id="2147484528" r:id="rId39"/>
    <p:sldLayoutId id="2147484529" r:id="rId40"/>
    <p:sldLayoutId id="2147484530" r:id="rId41"/>
    <p:sldLayoutId id="2147484531" r:id="rId42"/>
    <p:sldLayoutId id="2147484532" r:id="rId43"/>
    <p:sldLayoutId id="2147484533" r:id="rId44"/>
    <p:sldLayoutId id="2147484534" r:id="rId45"/>
    <p:sldLayoutId id="2147484535" r:id="rId46"/>
    <p:sldLayoutId id="2147484536" r:id="rId47"/>
    <p:sldLayoutId id="2147484537" r:id="rId48"/>
    <p:sldLayoutId id="2147484538" r:id="rId49"/>
    <p:sldLayoutId id="2147484539" r:id="rId50"/>
  </p:sldLayoutIdLst>
  <p:transition>
    <p:fade/>
  </p:transition>
  <p:txStyles>
    <p:titleStyle>
      <a:lvl1pPr algn="l" defTabSz="932466" rtl="0" eaLnBrk="1" latinLnBrk="0" hangingPunct="1">
        <a:lnSpc>
          <a:spcPct val="90000"/>
        </a:lnSpc>
        <a:spcBef>
          <a:spcPct val="0"/>
        </a:spcBef>
        <a:buNone/>
        <a:defRPr lang="en-US" sz="5506" b="0" kern="1200" cap="none" spc="-102" baseline="0" dirty="0" smtClean="0">
          <a:ln w="3175">
            <a:noFill/>
          </a:ln>
          <a:solidFill>
            <a:schemeClr val="bg2">
              <a:alpha val="99000"/>
            </a:schemeClr>
          </a:solidFill>
          <a:effectLst/>
          <a:latin typeface="+mj-lt"/>
          <a:ea typeface="+mn-ea"/>
          <a:cs typeface="Arial" charset="0"/>
        </a:defRPr>
      </a:lvl1pPr>
    </p:titleStyle>
    <p:bodyStyle>
      <a:lvl1pPr marL="346451" marR="0" indent="-346451" algn="l" defTabSz="932466" rtl="0" eaLnBrk="1" fontAlgn="auto" latinLnBrk="0" hangingPunct="1">
        <a:lnSpc>
          <a:spcPct val="90000"/>
        </a:lnSpc>
        <a:spcBef>
          <a:spcPct val="20000"/>
        </a:spcBef>
        <a:spcAft>
          <a:spcPts val="0"/>
        </a:spcAft>
        <a:buClrTx/>
        <a:buSzPct val="90000"/>
        <a:buFont typeface="Arial" pitchFamily="34" charset="0"/>
        <a:buChar char="•"/>
        <a:tabLst/>
        <a:defRPr sz="3672" kern="1200" spc="-71" baseline="0">
          <a:solidFill>
            <a:schemeClr val="bg1">
              <a:lumMod val="75000"/>
              <a:lumOff val="25000"/>
              <a:alpha val="99000"/>
            </a:schemeClr>
          </a:solidFill>
          <a:latin typeface="+mn-lt"/>
          <a:ea typeface="+mn-ea"/>
          <a:cs typeface="+mn-cs"/>
        </a:defRPr>
      </a:lvl1pPr>
      <a:lvl2pPr marL="584434" marR="0" indent="-237983" algn="l" defTabSz="932466"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solidFill>
            <a:schemeClr val="bg1">
              <a:lumMod val="75000"/>
              <a:lumOff val="25000"/>
              <a:alpha val="99000"/>
            </a:schemeClr>
          </a:solidFill>
          <a:latin typeface="+mn-lt"/>
          <a:ea typeface="+mn-ea"/>
          <a:cs typeface="+mn-cs"/>
        </a:defRPr>
      </a:lvl2pPr>
      <a:lvl3pPr marL="814322" marR="0" indent="-229888" algn="l" defTabSz="932466" rtl="0" eaLnBrk="1" fontAlgn="auto" latinLnBrk="0" hangingPunct="1">
        <a:lnSpc>
          <a:spcPct val="90000"/>
        </a:lnSpc>
        <a:spcBef>
          <a:spcPct val="20000"/>
        </a:spcBef>
        <a:spcAft>
          <a:spcPts val="0"/>
        </a:spcAft>
        <a:buClrTx/>
        <a:buSzPct val="90000"/>
        <a:buFont typeface="Wingdings" pitchFamily="2" charset="2"/>
        <a:buChar char=""/>
        <a:tabLst>
          <a:tab pos="814322" algn="l"/>
        </a:tabLst>
        <a:defRPr sz="2448" kern="1200" spc="0" baseline="0">
          <a:solidFill>
            <a:schemeClr val="bg1">
              <a:lumMod val="75000"/>
              <a:lumOff val="25000"/>
              <a:alpha val="99000"/>
            </a:schemeClr>
          </a:solidFill>
          <a:latin typeface="+mn-lt"/>
          <a:ea typeface="+mn-ea"/>
          <a:cs typeface="+mn-cs"/>
        </a:defRPr>
      </a:lvl3pPr>
      <a:lvl4pPr marL="1050686" marR="0" indent="-236363" algn="l" defTabSz="932466"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chemeClr val="bg1">
              <a:lumMod val="75000"/>
              <a:lumOff val="25000"/>
              <a:alpha val="99000"/>
            </a:schemeClr>
          </a:solidFill>
          <a:latin typeface="+mn-lt"/>
          <a:ea typeface="+mn-ea"/>
          <a:cs typeface="+mn-cs"/>
        </a:defRPr>
      </a:lvl4pPr>
      <a:lvl5pPr marL="1280574" marR="0" indent="-229888" algn="l" defTabSz="932466" rtl="0" eaLnBrk="1" fontAlgn="auto" latinLnBrk="0" hangingPunct="1">
        <a:lnSpc>
          <a:spcPct val="90000"/>
        </a:lnSpc>
        <a:spcBef>
          <a:spcPct val="20000"/>
        </a:spcBef>
        <a:spcAft>
          <a:spcPts val="0"/>
        </a:spcAft>
        <a:buClrTx/>
        <a:buSzPct val="90000"/>
        <a:buFont typeface="Wingdings" pitchFamily="2" charset="2"/>
        <a:buChar char=""/>
        <a:tabLst>
          <a:tab pos="1280574" algn="l"/>
        </a:tabLst>
        <a:defRPr sz="2040" kern="1200" spc="0" baseline="0">
          <a:solidFill>
            <a:schemeClr val="bg1">
              <a:lumMod val="75000"/>
              <a:lumOff val="25000"/>
              <a:alpha val="99000"/>
            </a:schemeClr>
          </a:solidFill>
          <a:latin typeface="+mn-lt"/>
          <a:ea typeface="+mn-ea"/>
          <a:cs typeface="+mn-cs"/>
        </a:defRPr>
      </a:lvl5pPr>
      <a:lvl6pPr marL="2564282"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514"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747"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981"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466" rtl="0" eaLnBrk="1" latinLnBrk="0" hangingPunct="1">
        <a:defRPr sz="1836" kern="1200">
          <a:solidFill>
            <a:schemeClr val="tx1"/>
          </a:solidFill>
          <a:latin typeface="+mn-lt"/>
          <a:ea typeface="+mn-ea"/>
          <a:cs typeface="+mn-cs"/>
        </a:defRPr>
      </a:lvl1pPr>
      <a:lvl2pPr marL="466233" algn="l" defTabSz="932466" rtl="0" eaLnBrk="1" latinLnBrk="0" hangingPunct="1">
        <a:defRPr sz="1836" kern="1200">
          <a:solidFill>
            <a:schemeClr val="tx1"/>
          </a:solidFill>
          <a:latin typeface="+mn-lt"/>
          <a:ea typeface="+mn-ea"/>
          <a:cs typeface="+mn-cs"/>
        </a:defRPr>
      </a:lvl2pPr>
      <a:lvl3pPr marL="932466" algn="l" defTabSz="932466" rtl="0" eaLnBrk="1" latinLnBrk="0" hangingPunct="1">
        <a:defRPr sz="1836" kern="1200">
          <a:solidFill>
            <a:schemeClr val="tx1"/>
          </a:solidFill>
          <a:latin typeface="+mn-lt"/>
          <a:ea typeface="+mn-ea"/>
          <a:cs typeface="+mn-cs"/>
        </a:defRPr>
      </a:lvl3pPr>
      <a:lvl4pPr marL="1398699" algn="l" defTabSz="932466" rtl="0" eaLnBrk="1" latinLnBrk="0" hangingPunct="1">
        <a:defRPr sz="1836" kern="1200">
          <a:solidFill>
            <a:schemeClr val="tx1"/>
          </a:solidFill>
          <a:latin typeface="+mn-lt"/>
          <a:ea typeface="+mn-ea"/>
          <a:cs typeface="+mn-cs"/>
        </a:defRPr>
      </a:lvl4pPr>
      <a:lvl5pPr marL="1864932" algn="l" defTabSz="932466" rtl="0" eaLnBrk="1" latinLnBrk="0" hangingPunct="1">
        <a:defRPr sz="1836" kern="1200">
          <a:solidFill>
            <a:schemeClr val="tx1"/>
          </a:solidFill>
          <a:latin typeface="+mn-lt"/>
          <a:ea typeface="+mn-ea"/>
          <a:cs typeface="+mn-cs"/>
        </a:defRPr>
      </a:lvl5pPr>
      <a:lvl6pPr marL="2331166" algn="l" defTabSz="932466" rtl="0" eaLnBrk="1" latinLnBrk="0" hangingPunct="1">
        <a:defRPr sz="1836" kern="1200">
          <a:solidFill>
            <a:schemeClr val="tx1"/>
          </a:solidFill>
          <a:latin typeface="+mn-lt"/>
          <a:ea typeface="+mn-ea"/>
          <a:cs typeface="+mn-cs"/>
        </a:defRPr>
      </a:lvl6pPr>
      <a:lvl7pPr marL="2797397" algn="l" defTabSz="932466" rtl="0" eaLnBrk="1" latinLnBrk="0" hangingPunct="1">
        <a:defRPr sz="1836" kern="1200">
          <a:solidFill>
            <a:schemeClr val="tx1"/>
          </a:solidFill>
          <a:latin typeface="+mn-lt"/>
          <a:ea typeface="+mn-ea"/>
          <a:cs typeface="+mn-cs"/>
        </a:defRPr>
      </a:lvl7pPr>
      <a:lvl8pPr marL="3263631" algn="l" defTabSz="932466" rtl="0" eaLnBrk="1" latinLnBrk="0" hangingPunct="1">
        <a:defRPr sz="1836" kern="1200">
          <a:solidFill>
            <a:schemeClr val="tx1"/>
          </a:solidFill>
          <a:latin typeface="+mn-lt"/>
          <a:ea typeface="+mn-ea"/>
          <a:cs typeface="+mn-cs"/>
        </a:defRPr>
      </a:lvl8pPr>
      <a:lvl9pPr marL="3729864" algn="l" defTabSz="932466"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0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392254" y="3050570"/>
            <a:ext cx="6995160" cy="894020"/>
          </a:xfrm>
          <a:prstGeom prst="rect">
            <a:avLst/>
          </a:prstGeom>
        </p:spPr>
      </p:pic>
    </p:spTree>
    <p:extLst>
      <p:ext uri="{BB962C8B-B14F-4D97-AF65-F5344CB8AC3E}">
        <p14:creationId xmlns:p14="http://schemas.microsoft.com/office/powerpoint/2010/main" val="3896497708"/>
      </p:ext>
    </p:extLst>
  </p:cSld>
  <p:clrMap bg1="dk1" tx1="lt1" bg2="dk2" tx2="lt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1" r:id="rId11"/>
    <p:sldLayoutId id="2147484552" r:id="rId12"/>
    <p:sldLayoutId id="2147484553" r:id="rId13"/>
    <p:sldLayoutId id="2147484554" r:id="rId14"/>
    <p:sldLayoutId id="2147484555" r:id="rId15"/>
    <p:sldLayoutId id="2147484556" r:id="rId16"/>
    <p:sldLayoutId id="2147484557" r:id="rId17"/>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593" y="233151"/>
            <a:ext cx="11374084" cy="76278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11" y="1476622"/>
            <a:ext cx="11377324" cy="5284752"/>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23864500"/>
      </p:ext>
    </p:extLst>
  </p:cSld>
  <p:clrMap bg1="dk1" tx1="lt1" bg2="dk2" tx2="lt2" accent1="accent1" accent2="accent2" accent3="accent3" accent4="accent4" accent5="accent5" accent6="accent6" hlink="hlink" folHlink="folHlink"/>
  <p:sldLayoutIdLst>
    <p:sldLayoutId id="2147484559" r:id="rId1"/>
    <p:sldLayoutId id="2147484560" r:id="rId2"/>
    <p:sldLayoutId id="2147484561" r:id="rId3"/>
    <p:sldLayoutId id="2147484562" r:id="rId4"/>
    <p:sldLayoutId id="2147484563" r:id="rId5"/>
    <p:sldLayoutId id="2147484564" r:id="rId6"/>
    <p:sldLayoutId id="2147484565" r:id="rId7"/>
    <p:sldLayoutId id="2147484566" r:id="rId8"/>
    <p:sldLayoutId id="2147484567" r:id="rId9"/>
    <p:sldLayoutId id="2147484568" r:id="rId10"/>
    <p:sldLayoutId id="2147484569" r:id="rId11"/>
    <p:sldLayoutId id="2147484570" r:id="rId12"/>
    <p:sldLayoutId id="2147484571" r:id="rId13"/>
    <p:sldLayoutId id="2147484572" r:id="rId14"/>
    <p:sldLayoutId id="2147484573" r:id="rId15"/>
    <p:sldLayoutId id="2147484574" r:id="rId16"/>
    <p:sldLayoutId id="2147484575" r:id="rId17"/>
    <p:sldLayoutId id="2147484576" r:id="rId18"/>
    <p:sldLayoutId id="2147484577" r:id="rId19"/>
    <p:sldLayoutId id="2147484578" r:id="rId20"/>
    <p:sldLayoutId id="2147484579" r:id="rId21"/>
    <p:sldLayoutId id="2147484580" r:id="rId22"/>
    <p:sldLayoutId id="2147484581" r:id="rId23"/>
    <p:sldLayoutId id="2147484582" r:id="rId24"/>
    <p:sldLayoutId id="2147484583" r:id="rId25"/>
    <p:sldLayoutId id="2147484584" r:id="rId26"/>
  </p:sldLayoutIdLst>
  <p:transition>
    <p:fade/>
  </p:transition>
  <p:txStyles>
    <p:titleStyle>
      <a:lvl1pPr algn="l" defTabSz="932466" rtl="0" eaLnBrk="1" latinLnBrk="0" hangingPunct="1">
        <a:lnSpc>
          <a:spcPct val="90000"/>
        </a:lnSpc>
        <a:spcBef>
          <a:spcPct val="0"/>
        </a:spcBef>
        <a:buNone/>
        <a:defRPr lang="en-US" sz="5506" b="0" kern="1200" cap="none" spc="-102" baseline="0" dirty="0" smtClean="0">
          <a:ln w="3175">
            <a:noFill/>
          </a:ln>
          <a:solidFill>
            <a:schemeClr val="bg2">
              <a:alpha val="99000"/>
            </a:schemeClr>
          </a:solidFill>
          <a:effectLst/>
          <a:latin typeface="+mj-lt"/>
          <a:ea typeface="+mn-ea"/>
          <a:cs typeface="Arial" charset="0"/>
        </a:defRPr>
      </a:lvl1pPr>
    </p:titleStyle>
    <p:bodyStyle>
      <a:lvl1pPr marL="346451" marR="0" indent="-346451" algn="l" defTabSz="932466" rtl="0" eaLnBrk="1" fontAlgn="auto" latinLnBrk="0" hangingPunct="1">
        <a:lnSpc>
          <a:spcPct val="90000"/>
        </a:lnSpc>
        <a:spcBef>
          <a:spcPct val="20000"/>
        </a:spcBef>
        <a:spcAft>
          <a:spcPts val="0"/>
        </a:spcAft>
        <a:buClrTx/>
        <a:buSzPct val="90000"/>
        <a:buFont typeface="Arial" pitchFamily="34" charset="0"/>
        <a:buChar char="•"/>
        <a:tabLst/>
        <a:defRPr sz="3672" kern="1200" spc="-71" baseline="0">
          <a:solidFill>
            <a:schemeClr val="bg1">
              <a:lumMod val="75000"/>
              <a:lumOff val="25000"/>
              <a:alpha val="99000"/>
            </a:schemeClr>
          </a:solidFill>
          <a:latin typeface="+mn-lt"/>
          <a:ea typeface="+mn-ea"/>
          <a:cs typeface="+mn-cs"/>
        </a:defRPr>
      </a:lvl1pPr>
      <a:lvl2pPr marL="584434" marR="0" indent="-237983" algn="l" defTabSz="932466"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solidFill>
            <a:schemeClr val="bg1">
              <a:lumMod val="75000"/>
              <a:lumOff val="25000"/>
              <a:alpha val="99000"/>
            </a:schemeClr>
          </a:solidFill>
          <a:latin typeface="+mn-lt"/>
          <a:ea typeface="+mn-ea"/>
          <a:cs typeface="+mn-cs"/>
        </a:defRPr>
      </a:lvl2pPr>
      <a:lvl3pPr marL="814322" marR="0" indent="-229888" algn="l" defTabSz="932466" rtl="0" eaLnBrk="1" fontAlgn="auto" latinLnBrk="0" hangingPunct="1">
        <a:lnSpc>
          <a:spcPct val="90000"/>
        </a:lnSpc>
        <a:spcBef>
          <a:spcPct val="20000"/>
        </a:spcBef>
        <a:spcAft>
          <a:spcPts val="0"/>
        </a:spcAft>
        <a:buClrTx/>
        <a:buSzPct val="90000"/>
        <a:buFont typeface="Wingdings" pitchFamily="2" charset="2"/>
        <a:buChar char=""/>
        <a:tabLst>
          <a:tab pos="814322" algn="l"/>
        </a:tabLst>
        <a:defRPr sz="2448" kern="1200" spc="0" baseline="0">
          <a:solidFill>
            <a:schemeClr val="bg1">
              <a:lumMod val="75000"/>
              <a:lumOff val="25000"/>
              <a:alpha val="99000"/>
            </a:schemeClr>
          </a:solidFill>
          <a:latin typeface="+mn-lt"/>
          <a:ea typeface="+mn-ea"/>
          <a:cs typeface="+mn-cs"/>
        </a:defRPr>
      </a:lvl3pPr>
      <a:lvl4pPr marL="1050686" marR="0" indent="-236363" algn="l" defTabSz="932466"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chemeClr val="bg1">
              <a:lumMod val="75000"/>
              <a:lumOff val="25000"/>
              <a:alpha val="99000"/>
            </a:schemeClr>
          </a:solidFill>
          <a:latin typeface="+mn-lt"/>
          <a:ea typeface="+mn-ea"/>
          <a:cs typeface="+mn-cs"/>
        </a:defRPr>
      </a:lvl4pPr>
      <a:lvl5pPr marL="1280574" marR="0" indent="-229888" algn="l" defTabSz="932466" rtl="0" eaLnBrk="1" fontAlgn="auto" latinLnBrk="0" hangingPunct="1">
        <a:lnSpc>
          <a:spcPct val="90000"/>
        </a:lnSpc>
        <a:spcBef>
          <a:spcPct val="20000"/>
        </a:spcBef>
        <a:spcAft>
          <a:spcPts val="0"/>
        </a:spcAft>
        <a:buClrTx/>
        <a:buSzPct val="90000"/>
        <a:buFont typeface="Wingdings" pitchFamily="2" charset="2"/>
        <a:buChar char=""/>
        <a:tabLst>
          <a:tab pos="1280574" algn="l"/>
        </a:tabLst>
        <a:defRPr sz="2040" kern="1200" spc="0" baseline="0">
          <a:solidFill>
            <a:schemeClr val="bg1">
              <a:lumMod val="75000"/>
              <a:lumOff val="25000"/>
              <a:alpha val="99000"/>
            </a:schemeClr>
          </a:solidFill>
          <a:latin typeface="+mn-lt"/>
          <a:ea typeface="+mn-ea"/>
          <a:cs typeface="+mn-cs"/>
        </a:defRPr>
      </a:lvl5pPr>
      <a:lvl6pPr marL="2564282"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514"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747"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981"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466" rtl="0" eaLnBrk="1" latinLnBrk="0" hangingPunct="1">
        <a:defRPr sz="1836" kern="1200">
          <a:solidFill>
            <a:schemeClr val="tx1"/>
          </a:solidFill>
          <a:latin typeface="+mn-lt"/>
          <a:ea typeface="+mn-ea"/>
          <a:cs typeface="+mn-cs"/>
        </a:defRPr>
      </a:lvl1pPr>
      <a:lvl2pPr marL="466233" algn="l" defTabSz="932466" rtl="0" eaLnBrk="1" latinLnBrk="0" hangingPunct="1">
        <a:defRPr sz="1836" kern="1200">
          <a:solidFill>
            <a:schemeClr val="tx1"/>
          </a:solidFill>
          <a:latin typeface="+mn-lt"/>
          <a:ea typeface="+mn-ea"/>
          <a:cs typeface="+mn-cs"/>
        </a:defRPr>
      </a:lvl2pPr>
      <a:lvl3pPr marL="932466" algn="l" defTabSz="932466" rtl="0" eaLnBrk="1" latinLnBrk="0" hangingPunct="1">
        <a:defRPr sz="1836" kern="1200">
          <a:solidFill>
            <a:schemeClr val="tx1"/>
          </a:solidFill>
          <a:latin typeface="+mn-lt"/>
          <a:ea typeface="+mn-ea"/>
          <a:cs typeface="+mn-cs"/>
        </a:defRPr>
      </a:lvl3pPr>
      <a:lvl4pPr marL="1398699" algn="l" defTabSz="932466" rtl="0" eaLnBrk="1" latinLnBrk="0" hangingPunct="1">
        <a:defRPr sz="1836" kern="1200">
          <a:solidFill>
            <a:schemeClr val="tx1"/>
          </a:solidFill>
          <a:latin typeface="+mn-lt"/>
          <a:ea typeface="+mn-ea"/>
          <a:cs typeface="+mn-cs"/>
        </a:defRPr>
      </a:lvl4pPr>
      <a:lvl5pPr marL="1864932" algn="l" defTabSz="932466" rtl="0" eaLnBrk="1" latinLnBrk="0" hangingPunct="1">
        <a:defRPr sz="1836" kern="1200">
          <a:solidFill>
            <a:schemeClr val="tx1"/>
          </a:solidFill>
          <a:latin typeface="+mn-lt"/>
          <a:ea typeface="+mn-ea"/>
          <a:cs typeface="+mn-cs"/>
        </a:defRPr>
      </a:lvl5pPr>
      <a:lvl6pPr marL="2331166" algn="l" defTabSz="932466" rtl="0" eaLnBrk="1" latinLnBrk="0" hangingPunct="1">
        <a:defRPr sz="1836" kern="1200">
          <a:solidFill>
            <a:schemeClr val="tx1"/>
          </a:solidFill>
          <a:latin typeface="+mn-lt"/>
          <a:ea typeface="+mn-ea"/>
          <a:cs typeface="+mn-cs"/>
        </a:defRPr>
      </a:lvl6pPr>
      <a:lvl7pPr marL="2797397" algn="l" defTabSz="932466" rtl="0" eaLnBrk="1" latinLnBrk="0" hangingPunct="1">
        <a:defRPr sz="1836" kern="1200">
          <a:solidFill>
            <a:schemeClr val="tx1"/>
          </a:solidFill>
          <a:latin typeface="+mn-lt"/>
          <a:ea typeface="+mn-ea"/>
          <a:cs typeface="+mn-cs"/>
        </a:defRPr>
      </a:lvl7pPr>
      <a:lvl8pPr marL="3263631" algn="l" defTabSz="932466" rtl="0" eaLnBrk="1" latinLnBrk="0" hangingPunct="1">
        <a:defRPr sz="1836" kern="1200">
          <a:solidFill>
            <a:schemeClr val="tx1"/>
          </a:solidFill>
          <a:latin typeface="+mn-lt"/>
          <a:ea typeface="+mn-ea"/>
          <a:cs typeface="+mn-cs"/>
        </a:defRPr>
      </a:lvl8pPr>
      <a:lvl9pPr marL="3729864" algn="l" defTabSz="932466"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09579"/>
            <a:ext cx="11885683" cy="1001685"/>
          </a:xfrm>
          <a:prstGeom prst="rect">
            <a:avLst/>
          </a:prstGeom>
        </p:spPr>
        <p:txBody>
          <a:bodyPr vert="horz" lIns="137160" tIns="109728"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74604" y="1211263"/>
            <a:ext cx="11885683" cy="5486400"/>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6"/>
          <p:cNvSpPr txBox="1">
            <a:spLocks/>
          </p:cNvSpPr>
          <p:nvPr userDrawn="1"/>
        </p:nvSpPr>
        <p:spPr>
          <a:xfrm>
            <a:off x="10739224" y="6683657"/>
            <a:ext cx="1696834"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09"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smtClean="0">
                <a:ln>
                  <a:noFill/>
                </a:ln>
                <a:solidFill>
                  <a:srgbClr val="666666"/>
                </a:solidFill>
                <a:effectLst/>
                <a:uLnTx/>
                <a:uFillTx/>
                <a:latin typeface="Segoe UI Light"/>
                <a:ea typeface="+mn-ea"/>
                <a:cs typeface="+mn-cs"/>
              </a:rPr>
              <a:t>http://windows.Microsoft.com</a:t>
            </a:r>
          </a:p>
        </p:txBody>
      </p:sp>
    </p:spTree>
    <p:extLst>
      <p:ext uri="{BB962C8B-B14F-4D97-AF65-F5344CB8AC3E}">
        <p14:creationId xmlns:p14="http://schemas.microsoft.com/office/powerpoint/2010/main" val="1366973718"/>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Lst>
  <p:transition>
    <p:fade/>
  </p:transition>
  <p:hf hdr="0" ftr="0" dt="0"/>
  <p:txStyles>
    <p:titleStyle>
      <a:lvl1pPr algn="l" defTabSz="932480" rtl="0" eaLnBrk="1" latinLnBrk="0" hangingPunct="1">
        <a:lnSpc>
          <a:spcPct val="90000"/>
        </a:lnSpc>
        <a:spcBef>
          <a:spcPct val="0"/>
        </a:spcBef>
        <a:buNone/>
        <a:defRPr sz="4896" b="1" kern="1200">
          <a:solidFill>
            <a:schemeClr val="accent1"/>
          </a:solidFill>
          <a:latin typeface="+mj-lt"/>
          <a:ea typeface="+mj-ea"/>
          <a:cs typeface="+mj-cs"/>
        </a:defRPr>
      </a:lvl1pPr>
    </p:titleStyle>
    <p:bodyStyle>
      <a:lvl1pPr marL="0" indent="0" algn="l" defTabSz="932480" rtl="0" eaLnBrk="1" latinLnBrk="0" hangingPunct="1">
        <a:lnSpc>
          <a:spcPct val="90000"/>
        </a:lnSpc>
        <a:spcBef>
          <a:spcPts val="2448"/>
        </a:spcBef>
        <a:buFont typeface="Arial" panose="020B0604020202020204" pitchFamily="34" charset="0"/>
        <a:buNone/>
        <a:defRPr sz="3807" b="0" kern="1200">
          <a:solidFill>
            <a:schemeClr val="accent1"/>
          </a:solidFill>
          <a:latin typeface="+mj-lt"/>
          <a:ea typeface="+mn-ea"/>
          <a:cs typeface="+mn-cs"/>
        </a:defRPr>
      </a:lvl1pPr>
      <a:lvl2pPr marL="0" indent="0" algn="l" defTabSz="932480" rtl="0" eaLnBrk="1" latinLnBrk="0" hangingPunct="1">
        <a:lnSpc>
          <a:spcPct val="90000"/>
        </a:lnSpc>
        <a:spcBef>
          <a:spcPts val="612"/>
        </a:spcBef>
        <a:buFont typeface="Arial" panose="020B0604020202020204" pitchFamily="34" charset="0"/>
        <a:buNone/>
        <a:defRPr sz="1904" kern="1200">
          <a:solidFill>
            <a:schemeClr val="tx1"/>
          </a:solidFill>
          <a:latin typeface="+mn-lt"/>
          <a:ea typeface="+mn-ea"/>
          <a:cs typeface="+mn-cs"/>
        </a:defRPr>
      </a:lvl2pPr>
      <a:lvl3pPr marL="237977" indent="-233120" algn="l" defTabSz="932480" rtl="0" eaLnBrk="1" latinLnBrk="0" hangingPunct="1">
        <a:lnSpc>
          <a:spcPct val="90000"/>
        </a:lnSpc>
        <a:spcBef>
          <a:spcPts val="612"/>
        </a:spcBef>
        <a:buFont typeface="Arial" panose="020B0604020202020204" pitchFamily="34" charset="0"/>
        <a:buChar char="•"/>
        <a:defRPr sz="1904" kern="1200">
          <a:solidFill>
            <a:schemeClr val="tx1"/>
          </a:solidFill>
          <a:latin typeface="+mn-lt"/>
          <a:ea typeface="+mn-ea"/>
          <a:cs typeface="+mn-cs"/>
        </a:defRPr>
      </a:lvl3pPr>
      <a:lvl4pPr marL="466240" indent="-233120" algn="l" defTabSz="932480" rtl="0" eaLnBrk="1" latinLnBrk="0" hangingPunct="1">
        <a:lnSpc>
          <a:spcPct val="90000"/>
        </a:lnSpc>
        <a:spcBef>
          <a:spcPts val="612"/>
        </a:spcBef>
        <a:buFont typeface="Arial" panose="020B0604020202020204" pitchFamily="34" charset="0"/>
        <a:buChar char="•"/>
        <a:defRPr sz="1904" kern="1200">
          <a:solidFill>
            <a:schemeClr val="tx1"/>
          </a:solidFill>
          <a:latin typeface="+mn-lt"/>
          <a:ea typeface="+mn-ea"/>
          <a:cs typeface="+mn-cs"/>
        </a:defRPr>
      </a:lvl4pPr>
      <a:lvl5pPr marL="704217" indent="-233120" algn="l" defTabSz="932480" rtl="0" eaLnBrk="1" latinLnBrk="0" hangingPunct="1">
        <a:lnSpc>
          <a:spcPct val="90000"/>
        </a:lnSpc>
        <a:spcBef>
          <a:spcPts val="612"/>
        </a:spcBef>
        <a:buFont typeface="Arial" panose="020B0604020202020204" pitchFamily="34" charset="0"/>
        <a:buChar char="•"/>
        <a:defRPr sz="1904" kern="1200">
          <a:solidFill>
            <a:schemeClr val="tx1"/>
          </a:solidFill>
          <a:latin typeface="+mn-lt"/>
          <a:ea typeface="+mn-ea"/>
          <a:cs typeface="+mn-cs"/>
        </a:defRPr>
      </a:lvl5pPr>
      <a:lvl6pPr marL="2564320" indent="-233120" algn="l" defTabSz="932480"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0560" indent="-233120" algn="l" defTabSz="932480"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6799" indent="-233120" algn="l" defTabSz="932480"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040" indent="-233120" algn="l" defTabSz="932480"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480" rtl="0" eaLnBrk="1" latinLnBrk="0" hangingPunct="1">
        <a:defRPr sz="1904" kern="1200">
          <a:solidFill>
            <a:schemeClr val="tx1"/>
          </a:solidFill>
          <a:latin typeface="+mn-lt"/>
          <a:ea typeface="+mn-ea"/>
          <a:cs typeface="+mn-cs"/>
        </a:defRPr>
      </a:lvl1pPr>
      <a:lvl2pPr marL="466240" algn="l" defTabSz="932480" rtl="0" eaLnBrk="1" latinLnBrk="0" hangingPunct="1">
        <a:defRPr sz="1904" kern="1200">
          <a:solidFill>
            <a:schemeClr val="tx1"/>
          </a:solidFill>
          <a:latin typeface="+mn-lt"/>
          <a:ea typeface="+mn-ea"/>
          <a:cs typeface="+mn-cs"/>
        </a:defRPr>
      </a:lvl2pPr>
      <a:lvl3pPr marL="932480" algn="l" defTabSz="932480" rtl="0" eaLnBrk="1" latinLnBrk="0" hangingPunct="1">
        <a:defRPr sz="1904" kern="1200">
          <a:solidFill>
            <a:schemeClr val="tx1"/>
          </a:solidFill>
          <a:latin typeface="+mn-lt"/>
          <a:ea typeface="+mn-ea"/>
          <a:cs typeface="+mn-cs"/>
        </a:defRPr>
      </a:lvl3pPr>
      <a:lvl4pPr marL="1398720" algn="l" defTabSz="932480" rtl="0" eaLnBrk="1" latinLnBrk="0" hangingPunct="1">
        <a:defRPr sz="1904" kern="1200">
          <a:solidFill>
            <a:schemeClr val="tx1"/>
          </a:solidFill>
          <a:latin typeface="+mn-lt"/>
          <a:ea typeface="+mn-ea"/>
          <a:cs typeface="+mn-cs"/>
        </a:defRPr>
      </a:lvl4pPr>
      <a:lvl5pPr marL="1864959" algn="l" defTabSz="932480" rtl="0" eaLnBrk="1" latinLnBrk="0" hangingPunct="1">
        <a:defRPr sz="1904" kern="1200">
          <a:solidFill>
            <a:schemeClr val="tx1"/>
          </a:solidFill>
          <a:latin typeface="+mn-lt"/>
          <a:ea typeface="+mn-ea"/>
          <a:cs typeface="+mn-cs"/>
        </a:defRPr>
      </a:lvl5pPr>
      <a:lvl6pPr marL="2331200" algn="l" defTabSz="932480" rtl="0" eaLnBrk="1" latinLnBrk="0" hangingPunct="1">
        <a:defRPr sz="1904" kern="1200">
          <a:solidFill>
            <a:schemeClr val="tx1"/>
          </a:solidFill>
          <a:latin typeface="+mn-lt"/>
          <a:ea typeface="+mn-ea"/>
          <a:cs typeface="+mn-cs"/>
        </a:defRPr>
      </a:lvl6pPr>
      <a:lvl7pPr marL="2797439" algn="l" defTabSz="932480" rtl="0" eaLnBrk="1" latinLnBrk="0" hangingPunct="1">
        <a:defRPr sz="1904" kern="1200">
          <a:solidFill>
            <a:schemeClr val="tx1"/>
          </a:solidFill>
          <a:latin typeface="+mn-lt"/>
          <a:ea typeface="+mn-ea"/>
          <a:cs typeface="+mn-cs"/>
        </a:defRPr>
      </a:lvl7pPr>
      <a:lvl8pPr marL="3263680" algn="l" defTabSz="932480" rtl="0" eaLnBrk="1" latinLnBrk="0" hangingPunct="1">
        <a:defRPr sz="1904" kern="1200">
          <a:solidFill>
            <a:schemeClr val="tx1"/>
          </a:solidFill>
          <a:latin typeface="+mn-lt"/>
          <a:ea typeface="+mn-ea"/>
          <a:cs typeface="+mn-cs"/>
        </a:defRPr>
      </a:lvl8pPr>
      <a:lvl9pPr marL="3729920" algn="l" defTabSz="932480" rtl="0" eaLnBrk="1" latinLnBrk="0" hangingPunct="1">
        <a:defRPr sz="1904"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dirty="0" smtClean="0"/>
              <a:t>Section title</a:t>
            </a:r>
            <a:endParaRPr lang="en-US" dirty="0"/>
          </a:p>
        </p:txBody>
      </p:sp>
      <p:sp>
        <p:nvSpPr>
          <p:cNvPr id="4" name="Text Placeholder 3"/>
          <p:cNvSpPr>
            <a:spLocks noGrp="1"/>
          </p:cNvSpPr>
          <p:nvPr>
            <p:ph type="body" idx="1"/>
          </p:nvPr>
        </p:nvSpPr>
        <p:spPr>
          <a:xfrm>
            <a:off x="274605" y="1212852"/>
            <a:ext cx="11885681"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392254" y="3050570"/>
            <a:ext cx="6995160" cy="894020"/>
          </a:xfrm>
          <a:prstGeom prst="rect">
            <a:avLst/>
          </a:prstGeom>
        </p:spPr>
      </p:pic>
    </p:spTree>
    <p:extLst>
      <p:ext uri="{BB962C8B-B14F-4D97-AF65-F5344CB8AC3E}">
        <p14:creationId xmlns:p14="http://schemas.microsoft.com/office/powerpoint/2010/main" val="569750552"/>
      </p:ext>
    </p:extLst>
  </p:cSld>
  <p:clrMap bg1="lt1" tx1="dk1" bg2="lt2" tx2="dk2" accent1="accent1" accent2="accent2" accent3="accent3" accent4="accent4" accent5="accent5" accent6="accent6" hlink="hlink" folHlink="folHlink"/>
  <p:sldLayoutIdLst>
    <p:sldLayoutId id="2147484608" r:id="rId1"/>
    <p:sldLayoutId id="2147484609" r:id="rId2"/>
    <p:sldLayoutId id="2147484610" r:id="rId3"/>
    <p:sldLayoutId id="2147484611" r:id="rId4"/>
    <p:sldLayoutId id="2147484612" r:id="rId5"/>
    <p:sldLayoutId id="2147484613" r:id="rId6"/>
    <p:sldLayoutId id="2147484614" r:id="rId7"/>
    <p:sldLayoutId id="2147484615" r:id="rId8"/>
    <p:sldLayoutId id="2147484616" r:id="rId9"/>
    <p:sldLayoutId id="2147484617" r:id="rId10"/>
    <p:sldLayoutId id="2147484618" r:id="rId11"/>
    <p:sldLayoutId id="2147484619" r:id="rId12"/>
    <p:sldLayoutId id="2147484620" r:id="rId13"/>
    <p:sldLayoutId id="2147484621" r:id="rId14"/>
    <p:sldLayoutId id="2147484622" r:id="rId15"/>
    <p:sldLayoutId id="2147484623" r:id="rId16"/>
    <p:sldLayoutId id="2147484624" r:id="rId17"/>
    <p:sldLayoutId id="2147484625" r:id="rId18"/>
    <p:sldLayoutId id="2147484626" r:id="rId19"/>
    <p:sldLayoutId id="2147484627" r:id="rId20"/>
    <p:sldLayoutId id="2147484628" r:id="rId21"/>
    <p:sldLayoutId id="2147484629" r:id="rId22"/>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8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7.xml"/></Relationships>
</file>

<file path=ppt/slides/_rels/slide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39.png"/><Relationship Id="rId2" Type="http://schemas.openxmlformats.org/officeDocument/2006/relationships/slideLayout" Target="../slideLayouts/slideLayout361.xml"/><Relationship Id="rId1" Type="http://schemas.openxmlformats.org/officeDocument/2006/relationships/customXml" Target="../../customXml/item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71.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7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32.xml"/></Relationships>
</file>

<file path=ppt/slides/_rels/slide3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95.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6.png"/><Relationship Id="rId7"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95.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9.xml"/><Relationship Id="rId1" Type="http://schemas.openxmlformats.org/officeDocument/2006/relationships/slideLayout" Target="../slideLayouts/slideLayout27.xml"/><Relationship Id="rId6" Type="http://schemas.openxmlformats.org/officeDocument/2006/relationships/image" Target="../media/image51.jpg"/><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7.xml"/><Relationship Id="rId5" Type="http://schemas.openxmlformats.org/officeDocument/2006/relationships/image" Target="../media/image55.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17.xml"/><Relationship Id="rId6" Type="http://schemas.openxmlformats.org/officeDocument/2006/relationships/image" Target="../media/image58.emf"/><Relationship Id="rId5" Type="http://schemas.openxmlformats.org/officeDocument/2006/relationships/image" Target="../media/image57.emf"/><Relationship Id="rId10" Type="http://schemas.openxmlformats.org/officeDocument/2006/relationships/image" Target="../media/image49.png"/><Relationship Id="rId4" Type="http://schemas.openxmlformats.org/officeDocument/2006/relationships/image" Target="../media/image48.emf"/><Relationship Id="rId9" Type="http://schemas.openxmlformats.org/officeDocument/2006/relationships/image" Target="../media/image6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7.xml"/><Relationship Id="rId5" Type="http://schemas.openxmlformats.org/officeDocument/2006/relationships/image" Target="../media/image51.jp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2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321.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38.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0061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81" y="233568"/>
            <a:ext cx="11369510" cy="664712"/>
          </a:xfrm>
        </p:spPr>
        <p:txBody>
          <a:bodyPr/>
          <a:lstStyle/>
          <a:p>
            <a:r>
              <a:rPr lang="en-US" dirty="0">
                <a:solidFill>
                  <a:srgbClr val="0070C0"/>
                </a:solidFill>
                <a:latin typeface="Segoe UI Semibold" panose="020B0702040204020203" pitchFamily="34" charset="0"/>
              </a:rPr>
              <a:t>Suspend Under the Hood</a:t>
            </a:r>
          </a:p>
        </p:txBody>
      </p:sp>
      <p:sp>
        <p:nvSpPr>
          <p:cNvPr id="3" name="Text Placeholder 2"/>
          <p:cNvSpPr>
            <a:spLocks noGrp="1"/>
          </p:cNvSpPr>
          <p:nvPr>
            <p:ph type="body" sz="quarter" idx="10"/>
          </p:nvPr>
        </p:nvSpPr>
        <p:spPr>
          <a:xfrm>
            <a:off x="529526" y="1476880"/>
            <a:ext cx="11372632" cy="4252929"/>
          </a:xfrm>
        </p:spPr>
        <p:txBody>
          <a:bodyPr/>
          <a:lstStyle/>
          <a:p>
            <a:r>
              <a:rPr lang="en-US" sz="3672" dirty="0"/>
              <a:t>Suspended apps are not scheduled by the NT Kernel</a:t>
            </a:r>
            <a:br>
              <a:rPr lang="en-US" sz="3672" dirty="0"/>
            </a:br>
            <a:endParaRPr lang="en-US" sz="1020" dirty="0"/>
          </a:p>
          <a:p>
            <a:r>
              <a:rPr lang="en-US" sz="3672" dirty="0"/>
              <a:t>No CPU, disk, or network consumed</a:t>
            </a:r>
            <a:br>
              <a:rPr lang="en-US" sz="3672" dirty="0"/>
            </a:br>
            <a:endParaRPr lang="en-US" sz="1020" dirty="0"/>
          </a:p>
          <a:p>
            <a:r>
              <a:rPr lang="en-US" sz="3672" dirty="0"/>
              <a:t>All threads are suspended</a:t>
            </a:r>
            <a:br>
              <a:rPr lang="en-US" sz="3672" dirty="0"/>
            </a:br>
            <a:endParaRPr lang="en-US" sz="1020" dirty="0"/>
          </a:p>
          <a:p>
            <a:r>
              <a:rPr lang="en-US" sz="3672" dirty="0"/>
              <a:t>Apps remain in memory</a:t>
            </a:r>
            <a:br>
              <a:rPr lang="en-US" sz="3672" dirty="0"/>
            </a:br>
            <a:endParaRPr lang="en-US" sz="1020" dirty="0"/>
          </a:p>
          <a:p>
            <a:r>
              <a:rPr lang="en-US" sz="3672" dirty="0"/>
              <a:t>Apps instantly resumed from suspend when brought back to foreground</a:t>
            </a:r>
          </a:p>
        </p:txBody>
      </p:sp>
    </p:spTree>
    <p:extLst>
      <p:ext uri="{BB962C8B-B14F-4D97-AF65-F5344CB8AC3E}">
        <p14:creationId xmlns:p14="http://schemas.microsoft.com/office/powerpoint/2010/main" val="418222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9593" y="233568"/>
            <a:ext cx="11374084" cy="664712"/>
          </a:xfrm>
        </p:spPr>
        <p:txBody>
          <a:bodyPr/>
          <a:lstStyle/>
          <a:p>
            <a:r>
              <a:rPr lang="en-US" dirty="0">
                <a:solidFill>
                  <a:srgbClr val="0070C0"/>
                </a:solidFill>
                <a:latin typeface="Segoe UI Semibold" panose="020B0702040204020203" pitchFamily="34" charset="0"/>
              </a:rPr>
              <a:t>Termination</a:t>
            </a:r>
          </a:p>
        </p:txBody>
      </p:sp>
      <p:sp>
        <p:nvSpPr>
          <p:cNvPr id="4" name="Text Placeholder 3"/>
          <p:cNvSpPr>
            <a:spLocks noGrp="1"/>
          </p:cNvSpPr>
          <p:nvPr>
            <p:ph type="body" sz="quarter" idx="10"/>
          </p:nvPr>
        </p:nvSpPr>
        <p:spPr>
          <a:xfrm>
            <a:off x="529593" y="1476622"/>
            <a:ext cx="11374084" cy="3512308"/>
          </a:xfrm>
        </p:spPr>
        <p:txBody>
          <a:bodyPr/>
          <a:lstStyle/>
          <a:p>
            <a:r>
              <a:rPr lang="en-US" dirty="0"/>
              <a:t>User </a:t>
            </a:r>
            <a:r>
              <a:rPr lang="en-US" dirty="0" smtClean="0"/>
              <a:t>explicitly closes </a:t>
            </a:r>
            <a:r>
              <a:rPr lang="en-US" dirty="0"/>
              <a:t>the </a:t>
            </a:r>
            <a:r>
              <a:rPr lang="en-US" dirty="0" smtClean="0"/>
              <a:t>app (suspended first!)</a:t>
            </a:r>
          </a:p>
          <a:p>
            <a:r>
              <a:rPr lang="en-US" dirty="0" smtClean="0"/>
              <a:t>System needs more memory</a:t>
            </a:r>
          </a:p>
          <a:p>
            <a:r>
              <a:rPr lang="en-US" dirty="0" smtClean="0"/>
              <a:t>User switch occurs</a:t>
            </a:r>
          </a:p>
          <a:p>
            <a:r>
              <a:rPr lang="en-US" dirty="0" smtClean="0"/>
              <a:t>User logoff/System shutdown</a:t>
            </a:r>
          </a:p>
          <a:p>
            <a:r>
              <a:rPr lang="en-US" dirty="0" smtClean="0"/>
              <a:t>App crash</a:t>
            </a:r>
            <a:endParaRPr lang="en-US" dirty="0"/>
          </a:p>
        </p:txBody>
      </p:sp>
      <p:sp>
        <p:nvSpPr>
          <p:cNvPr id="5" name="Rectangle 4"/>
          <p:cNvSpPr/>
          <p:nvPr/>
        </p:nvSpPr>
        <p:spPr>
          <a:xfrm>
            <a:off x="2502" y="5031486"/>
            <a:ext cx="12429885" cy="1502753"/>
          </a:xfrm>
          <a:prstGeom prst="rect">
            <a:avLst/>
          </a:prstGeom>
          <a:solidFill>
            <a:schemeClr val="accent1"/>
          </a:solidFill>
        </p:spPr>
        <p:txBody>
          <a:bodyPr wrap="square">
            <a:spAutoFit/>
          </a:bodyPr>
          <a:lstStyle/>
          <a:p>
            <a:pPr algn="ctr" defTabSz="932466"/>
            <a:r>
              <a:rPr lang="en-US" sz="4488" dirty="0">
                <a:solidFill>
                  <a:srgbClr val="FFFFFF"/>
                </a:solidFill>
              </a:rPr>
              <a:t>Apps do not get notified when </a:t>
            </a:r>
            <a:br>
              <a:rPr lang="en-US" sz="4488" dirty="0">
                <a:solidFill>
                  <a:srgbClr val="FFFFFF"/>
                </a:solidFill>
              </a:rPr>
            </a:br>
            <a:r>
              <a:rPr lang="en-US" sz="4488" dirty="0">
                <a:solidFill>
                  <a:srgbClr val="FFFFFF"/>
                </a:solidFill>
              </a:rPr>
              <a:t>they are getting terminated</a:t>
            </a:r>
          </a:p>
        </p:txBody>
      </p:sp>
    </p:spTree>
    <p:extLst>
      <p:ext uri="{BB962C8B-B14F-4D97-AF65-F5344CB8AC3E}">
        <p14:creationId xmlns:p14="http://schemas.microsoft.com/office/powerpoint/2010/main" val="261215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a:solidFill>
                  <a:srgbClr val="0070C0"/>
                </a:solidFill>
                <a:latin typeface="Segoe UI Semibold" panose="020B0702040204020203" pitchFamily="34" charset="0"/>
              </a:rPr>
              <a:t>Register for Suspend and Resume</a:t>
            </a:r>
          </a:p>
        </p:txBody>
      </p:sp>
      <p:sp>
        <p:nvSpPr>
          <p:cNvPr id="5" name="Text Placeholder 4"/>
          <p:cNvSpPr>
            <a:spLocks noGrp="1"/>
          </p:cNvSpPr>
          <p:nvPr>
            <p:ph type="body" sz="quarter" idx="10"/>
          </p:nvPr>
        </p:nvSpPr>
        <p:spPr/>
        <p:txBody>
          <a:bodyPr>
            <a:normAutofit fontScale="92500"/>
          </a:bodyPr>
          <a:lstStyle/>
          <a:p>
            <a:r>
              <a:rPr lang="en-US" sz="1836" dirty="0">
                <a:solidFill>
                  <a:srgbClr val="008000"/>
                </a:solidFill>
                <a:highlight>
                  <a:srgbClr val="FFFFFF"/>
                </a:highlight>
                <a:latin typeface="Consolas"/>
              </a:rPr>
              <a:t>// Register for the Suspending event and call </a:t>
            </a:r>
            <a:r>
              <a:rPr lang="en-US" sz="1836" dirty="0" err="1">
                <a:solidFill>
                  <a:srgbClr val="008000"/>
                </a:solidFill>
                <a:highlight>
                  <a:srgbClr val="FFFFFF"/>
                </a:highlight>
                <a:latin typeface="Consolas"/>
              </a:rPr>
              <a:t>OnSuspending</a:t>
            </a:r>
            <a:r>
              <a:rPr lang="en-US" sz="1836" dirty="0">
                <a:solidFill>
                  <a:srgbClr val="008000"/>
                </a:solidFill>
                <a:highlight>
                  <a:srgbClr val="FFFFFF"/>
                </a:highlight>
                <a:latin typeface="Consolas"/>
              </a:rPr>
              <a:t> when received</a:t>
            </a:r>
            <a:endParaRPr lang="en-US" sz="1836" dirty="0">
              <a:solidFill>
                <a:srgbClr val="000000"/>
              </a:solidFill>
              <a:highlight>
                <a:srgbClr val="FFFFFF"/>
              </a:highlight>
              <a:latin typeface="Consolas"/>
            </a:endParaRPr>
          </a:p>
          <a:p>
            <a:r>
              <a:rPr lang="en-US" sz="1836" dirty="0" err="1"/>
              <a:t>App.Current.Suspending</a:t>
            </a:r>
            <a:r>
              <a:rPr lang="en-US" sz="1836" dirty="0"/>
              <a:t> += </a:t>
            </a:r>
            <a:r>
              <a:rPr lang="en-US" sz="1836" dirty="0" err="1"/>
              <a:t>OnSuspending</a:t>
            </a:r>
            <a:r>
              <a:rPr lang="en-US" sz="1836" dirty="0"/>
              <a:t>;         </a:t>
            </a:r>
          </a:p>
          <a:p>
            <a:endParaRPr lang="en-US" sz="1836" dirty="0">
              <a:solidFill>
                <a:srgbClr val="000000"/>
              </a:solidFill>
              <a:highlight>
                <a:srgbClr val="FFFFFF"/>
              </a:highlight>
              <a:latin typeface="Consolas"/>
            </a:endParaRPr>
          </a:p>
          <a:p>
            <a:r>
              <a:rPr lang="en-US" sz="1836" dirty="0">
                <a:solidFill>
                  <a:srgbClr val="008000"/>
                </a:solidFill>
                <a:highlight>
                  <a:srgbClr val="FFFFFF"/>
                </a:highlight>
                <a:latin typeface="Consolas"/>
              </a:rPr>
              <a:t>// Handle the suspending event and save the current user session using </a:t>
            </a:r>
            <a:r>
              <a:rPr lang="en-US" sz="1836" dirty="0" err="1">
                <a:solidFill>
                  <a:srgbClr val="008000"/>
                </a:solidFill>
                <a:highlight>
                  <a:srgbClr val="FFFFFF"/>
                </a:highlight>
                <a:latin typeface="Consolas"/>
              </a:rPr>
              <a:t>WinJS</a:t>
            </a:r>
            <a:r>
              <a:rPr lang="en-US" sz="1836" dirty="0">
                <a:solidFill>
                  <a:srgbClr val="008000"/>
                </a:solidFill>
                <a:highlight>
                  <a:srgbClr val="FFFFFF"/>
                </a:highlight>
                <a:latin typeface="Consolas"/>
              </a:rPr>
              <a:t> </a:t>
            </a:r>
            <a:r>
              <a:rPr lang="en-US" sz="1836" dirty="0" err="1">
                <a:solidFill>
                  <a:srgbClr val="008000"/>
                </a:solidFill>
                <a:highlight>
                  <a:srgbClr val="FFFFFF"/>
                </a:highlight>
                <a:latin typeface="Consolas"/>
              </a:rPr>
              <a:t>sessionState</a:t>
            </a:r>
            <a:endParaRPr lang="en-US" sz="1836" dirty="0">
              <a:solidFill>
                <a:srgbClr val="000000"/>
              </a:solidFill>
              <a:highlight>
                <a:srgbClr val="FFFFFF"/>
              </a:highlight>
              <a:latin typeface="Consolas"/>
            </a:endParaRPr>
          </a:p>
          <a:p>
            <a:r>
              <a:rPr lang="en-US" sz="1836" dirty="0">
                <a:solidFill>
                  <a:srgbClr val="0000FF"/>
                </a:solidFill>
                <a:highlight>
                  <a:srgbClr val="FFFFFF"/>
                </a:highlight>
              </a:rPr>
              <a:t>void </a:t>
            </a:r>
            <a:r>
              <a:rPr lang="en-US" sz="1836" dirty="0" err="1">
                <a:solidFill>
                  <a:srgbClr val="0000FF"/>
                </a:solidFill>
                <a:highlight>
                  <a:srgbClr val="FFFFFF"/>
                </a:highlight>
              </a:rPr>
              <a:t>async</a:t>
            </a:r>
            <a:r>
              <a:rPr lang="en-US" sz="1836" dirty="0"/>
              <a:t> </a:t>
            </a:r>
            <a:r>
              <a:rPr lang="en-US" sz="1836" dirty="0" err="1"/>
              <a:t>OnSuspending</a:t>
            </a:r>
            <a:r>
              <a:rPr lang="en-US" sz="1836" dirty="0"/>
              <a:t>(object sender, </a:t>
            </a:r>
            <a:r>
              <a:rPr lang="en-US" sz="1836" dirty="0" err="1"/>
              <a:t>Windows.ApplicationModel.SuspendingEventArgs</a:t>
            </a:r>
            <a:r>
              <a:rPr lang="en-US" sz="1836" dirty="0"/>
              <a:t> e)</a:t>
            </a:r>
          </a:p>
          <a:p>
            <a:r>
              <a:rPr lang="en-US" sz="1836" dirty="0"/>
              <a:t>{</a:t>
            </a:r>
            <a:endParaRPr lang="en-US" sz="1836" dirty="0">
              <a:solidFill>
                <a:srgbClr val="000000"/>
              </a:solidFill>
              <a:highlight>
                <a:srgbClr val="FFFFFF"/>
              </a:highlight>
              <a:latin typeface="Consolas"/>
            </a:endParaRPr>
          </a:p>
          <a:p>
            <a:r>
              <a:rPr lang="en-US" sz="1836" dirty="0">
                <a:solidFill>
                  <a:srgbClr val="008000"/>
                </a:solidFill>
                <a:highlight>
                  <a:srgbClr val="FFFFFF"/>
                </a:highlight>
                <a:latin typeface="Consolas"/>
              </a:rPr>
              <a:t>    </a:t>
            </a:r>
            <a:r>
              <a:rPr lang="en-US" sz="1836" dirty="0" err="1">
                <a:solidFill>
                  <a:srgbClr val="0000FF"/>
                </a:solidFill>
                <a:highlight>
                  <a:srgbClr val="FFFFFF"/>
                </a:highlight>
              </a:rPr>
              <a:t>var</a:t>
            </a:r>
            <a:r>
              <a:rPr lang="en-US" sz="1836" dirty="0"/>
              <a:t> deferral = </a:t>
            </a:r>
            <a:r>
              <a:rPr lang="en-US" sz="1836" dirty="0" err="1"/>
              <a:t>e.SuspendingOperation.GetDeferral</a:t>
            </a:r>
            <a:r>
              <a:rPr lang="en-US" sz="1836" dirty="0"/>
              <a:t>();</a:t>
            </a:r>
          </a:p>
          <a:p>
            <a:r>
              <a:rPr lang="en-US" sz="1836" dirty="0">
                <a:solidFill>
                  <a:srgbClr val="008000"/>
                </a:solidFill>
                <a:highlight>
                  <a:srgbClr val="FFFFFF"/>
                </a:highlight>
                <a:latin typeface="Consolas"/>
              </a:rPr>
              <a:t>    //TODO: Save application state and stop any background activity</a:t>
            </a:r>
          </a:p>
          <a:p>
            <a:r>
              <a:rPr lang="en-US" sz="1836" dirty="0">
                <a:solidFill>
                  <a:srgbClr val="008000"/>
                </a:solidFill>
                <a:highlight>
                  <a:srgbClr val="FFFFFF"/>
                </a:highlight>
                <a:latin typeface="Consolas"/>
              </a:rPr>
              <a:t>    </a:t>
            </a:r>
            <a:r>
              <a:rPr lang="en-US" sz="1836" dirty="0" err="1"/>
              <a:t>deferral.Complete</a:t>
            </a:r>
            <a:r>
              <a:rPr lang="en-US" sz="1836" dirty="0"/>
              <a:t>(); </a:t>
            </a:r>
            <a:r>
              <a:rPr lang="en-US" sz="1836" dirty="0">
                <a:solidFill>
                  <a:srgbClr val="000000"/>
                </a:solidFill>
                <a:highlight>
                  <a:srgbClr val="FFFFFF"/>
                </a:highlight>
                <a:latin typeface="Consolas"/>
              </a:rPr>
              <a:t>   </a:t>
            </a:r>
          </a:p>
          <a:p>
            <a:r>
              <a:rPr lang="it-IT" sz="1800" dirty="0"/>
              <a:t>}</a:t>
            </a:r>
            <a:r>
              <a:rPr lang="en-US" sz="1800" dirty="0"/>
              <a:t> </a:t>
            </a:r>
            <a:r>
              <a:rPr lang="en-US" sz="1836" dirty="0" smtClean="0">
                <a:solidFill>
                  <a:srgbClr val="000000"/>
                </a:solidFill>
                <a:highlight>
                  <a:srgbClr val="FFFFFF"/>
                </a:highlight>
                <a:latin typeface="Consolas"/>
              </a:rPr>
              <a:t>   </a:t>
            </a:r>
          </a:p>
          <a:p>
            <a:r>
              <a:rPr lang="en-US" sz="1836" dirty="0" smtClean="0">
                <a:solidFill>
                  <a:srgbClr val="000000"/>
                </a:solidFill>
                <a:highlight>
                  <a:srgbClr val="FFFFFF"/>
                </a:highlight>
                <a:latin typeface="Consolas"/>
              </a:rPr>
              <a:t>   </a:t>
            </a:r>
            <a:endParaRPr lang="en-US" sz="1836" dirty="0">
              <a:solidFill>
                <a:srgbClr val="000000"/>
              </a:solidFill>
              <a:highlight>
                <a:srgbClr val="FFFFFF"/>
              </a:highlight>
              <a:latin typeface="Consolas"/>
            </a:endParaRPr>
          </a:p>
          <a:p>
            <a:r>
              <a:rPr lang="en-US" sz="1836" dirty="0">
                <a:solidFill>
                  <a:srgbClr val="008000"/>
                </a:solidFill>
                <a:highlight>
                  <a:srgbClr val="FFFFFF"/>
                </a:highlight>
                <a:latin typeface="Consolas"/>
              </a:rPr>
              <a:t>// Register for the Resuming event and call </a:t>
            </a:r>
            <a:r>
              <a:rPr lang="en-US" sz="1836" dirty="0" err="1">
                <a:solidFill>
                  <a:srgbClr val="008000"/>
                </a:solidFill>
                <a:highlight>
                  <a:srgbClr val="FFFFFF"/>
                </a:highlight>
                <a:latin typeface="Consolas"/>
              </a:rPr>
              <a:t>OnResuming</a:t>
            </a:r>
            <a:r>
              <a:rPr lang="en-US" sz="1836" dirty="0">
                <a:solidFill>
                  <a:srgbClr val="008000"/>
                </a:solidFill>
                <a:highlight>
                  <a:srgbClr val="FFFFFF"/>
                </a:highlight>
                <a:latin typeface="Consolas"/>
              </a:rPr>
              <a:t> when received</a:t>
            </a:r>
            <a:endParaRPr lang="en-US" sz="1836" dirty="0">
              <a:solidFill>
                <a:srgbClr val="000000"/>
              </a:solidFill>
              <a:highlight>
                <a:srgbClr val="FFFFFF"/>
              </a:highlight>
              <a:latin typeface="Consolas"/>
            </a:endParaRPr>
          </a:p>
          <a:p>
            <a:r>
              <a:rPr lang="en-US" sz="1836" dirty="0"/>
              <a:t> </a:t>
            </a:r>
            <a:r>
              <a:rPr lang="en-US" sz="1836" dirty="0" err="1"/>
              <a:t>App.Current.Resuming</a:t>
            </a:r>
            <a:r>
              <a:rPr lang="en-US" sz="1836" dirty="0"/>
              <a:t> += </a:t>
            </a:r>
            <a:r>
              <a:rPr lang="en-US" sz="1836" dirty="0" err="1"/>
              <a:t>OnResuming</a:t>
            </a:r>
            <a:r>
              <a:rPr lang="en-US" sz="1836" dirty="0"/>
              <a:t>;</a:t>
            </a:r>
          </a:p>
          <a:p>
            <a:endParaRPr lang="en-US" sz="1836" dirty="0">
              <a:solidFill>
                <a:srgbClr val="000000"/>
              </a:solidFill>
              <a:highlight>
                <a:srgbClr val="FFFFFF"/>
              </a:highlight>
              <a:latin typeface="Consolas"/>
            </a:endParaRPr>
          </a:p>
          <a:p>
            <a:r>
              <a:rPr lang="en-US" sz="1836" dirty="0">
                <a:solidFill>
                  <a:srgbClr val="0000FF"/>
                </a:solidFill>
                <a:highlight>
                  <a:srgbClr val="FFFFFF"/>
                </a:highlight>
              </a:rPr>
              <a:t>void</a:t>
            </a:r>
            <a:r>
              <a:rPr lang="en-US" sz="1836" dirty="0"/>
              <a:t> </a:t>
            </a:r>
            <a:r>
              <a:rPr lang="en-US" sz="1836" dirty="0" err="1"/>
              <a:t>OnResuming</a:t>
            </a:r>
            <a:r>
              <a:rPr lang="en-US" sz="1836" dirty="0"/>
              <a:t>( </a:t>
            </a:r>
            <a:r>
              <a:rPr lang="en-US" sz="1836" dirty="0">
                <a:solidFill>
                  <a:srgbClr val="0000FF"/>
                </a:solidFill>
                <a:highlight>
                  <a:srgbClr val="FFFFFF"/>
                </a:highlight>
              </a:rPr>
              <a:t>object</a:t>
            </a:r>
            <a:r>
              <a:rPr lang="en-US" sz="1836" dirty="0"/>
              <a:t> sender, </a:t>
            </a:r>
            <a:r>
              <a:rPr lang="en-US" sz="1836" dirty="0">
                <a:solidFill>
                  <a:srgbClr val="0000FF"/>
                </a:solidFill>
                <a:highlight>
                  <a:srgbClr val="FFFFFF"/>
                </a:highlight>
              </a:rPr>
              <a:t>object</a:t>
            </a:r>
            <a:r>
              <a:rPr lang="en-US" sz="1836" dirty="0"/>
              <a:t> e)</a:t>
            </a:r>
          </a:p>
          <a:p>
            <a:r>
              <a:rPr lang="en-US" sz="1836" dirty="0"/>
              <a:t>{</a:t>
            </a:r>
            <a:endParaRPr lang="en-US" sz="1836" dirty="0">
              <a:solidFill>
                <a:srgbClr val="000000"/>
              </a:solidFill>
              <a:highlight>
                <a:srgbClr val="FFFFFF"/>
              </a:highlight>
              <a:latin typeface="Consolas"/>
            </a:endParaRPr>
          </a:p>
          <a:p>
            <a:r>
              <a:rPr lang="en-US" sz="1836" dirty="0" smtClean="0">
                <a:solidFill>
                  <a:schemeClr val="bg1"/>
                </a:solidFill>
                <a:highlight>
                  <a:srgbClr val="FFFFFF"/>
                </a:highlight>
                <a:latin typeface="Consolas"/>
              </a:rPr>
              <a:t>{</a:t>
            </a:r>
            <a:r>
              <a:rPr lang="en-US" sz="1836" dirty="0">
                <a:solidFill>
                  <a:schemeClr val="bg1"/>
                </a:solidFill>
                <a:highlight>
                  <a:srgbClr val="FFFFFF"/>
                </a:highlight>
                <a:latin typeface="Consolas"/>
              </a:rPr>
              <a:t> </a:t>
            </a:r>
            <a:r>
              <a:rPr lang="en-US" sz="1836" dirty="0" smtClean="0">
                <a:solidFill>
                  <a:schemeClr val="bg1"/>
                </a:solidFill>
                <a:highlight>
                  <a:srgbClr val="FFFFFF"/>
                </a:highlight>
                <a:latin typeface="Consolas"/>
              </a:rPr>
              <a:t>   </a:t>
            </a:r>
            <a:r>
              <a:rPr lang="en-US" sz="1836" dirty="0" smtClean="0">
                <a:solidFill>
                  <a:srgbClr val="008000"/>
                </a:solidFill>
                <a:highlight>
                  <a:srgbClr val="FFFFFF"/>
                </a:highlight>
                <a:latin typeface="Consolas"/>
              </a:rPr>
              <a:t>// </a:t>
            </a:r>
            <a:r>
              <a:rPr lang="en-US" sz="1836" dirty="0">
                <a:solidFill>
                  <a:srgbClr val="008000"/>
                </a:solidFill>
                <a:highlight>
                  <a:srgbClr val="FFFFFF"/>
                </a:highlight>
                <a:latin typeface="Consolas"/>
              </a:rPr>
              <a:t>We are getting resumed, in general do nothing</a:t>
            </a:r>
            <a:endParaRPr lang="en-US" sz="1836" dirty="0">
              <a:solidFill>
                <a:srgbClr val="000000"/>
              </a:solidFill>
              <a:highlight>
                <a:srgbClr val="FFFFFF"/>
              </a:highlight>
              <a:latin typeface="Consolas"/>
            </a:endParaRPr>
          </a:p>
          <a:p>
            <a:r>
              <a:rPr lang="it-IT" sz="1800" dirty="0"/>
              <a:t>}</a:t>
            </a:r>
            <a:r>
              <a:rPr lang="en-US" sz="1836" dirty="0" smtClean="0">
                <a:solidFill>
                  <a:schemeClr val="bg1"/>
                </a:solidFill>
                <a:highlight>
                  <a:srgbClr val="FFFFFF"/>
                </a:highlight>
                <a:latin typeface="Consolas"/>
              </a:rPr>
              <a:t>}</a:t>
            </a:r>
            <a:endParaRPr lang="en-US" sz="1836" dirty="0">
              <a:solidFill>
                <a:schemeClr val="bg1"/>
              </a:solidFill>
            </a:endParaRPr>
          </a:p>
        </p:txBody>
      </p:sp>
    </p:spTree>
    <p:extLst>
      <p:ext uri="{BB962C8B-B14F-4D97-AF65-F5344CB8AC3E}">
        <p14:creationId xmlns:p14="http://schemas.microsoft.com/office/powerpoint/2010/main" val="400368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78644" y="4411662"/>
            <a:ext cx="10515600" cy="1219200"/>
          </a:xfrm>
          <a:prstGeom prst="rect">
            <a:avLst/>
          </a:prstGeom>
          <a:noFill/>
          <a:ln w="57150">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40" tIns="91440" rIns="34294" bIns="34294" rtlCol="0" anchor="b" anchorCtr="0"/>
          <a:lstStyle/>
          <a:p>
            <a:pPr algn="ctr" defTabSz="932406"/>
            <a:endParaRPr lang="it-IT" sz="8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noAutofit/>
          </a:bodyPr>
          <a:lstStyle/>
          <a:p>
            <a:r>
              <a:rPr lang="en-US" dirty="0" smtClean="0">
                <a:solidFill>
                  <a:srgbClr val="0070C0"/>
                </a:solidFill>
                <a:latin typeface="Segoe UI Semibold" panose="020B0702040204020203" pitchFamily="34" charset="0"/>
              </a:rPr>
              <a:t>Handle termination</a:t>
            </a:r>
            <a:endParaRPr lang="en-US" dirty="0">
              <a:solidFill>
                <a:srgbClr val="0070C0"/>
              </a:solidFill>
              <a:latin typeface="Segoe UI Semibold" panose="020B0702040204020203" pitchFamily="34" charset="0"/>
            </a:endParaRPr>
          </a:p>
        </p:txBody>
      </p:sp>
      <p:sp>
        <p:nvSpPr>
          <p:cNvPr id="5" name="Text Placeholder 4"/>
          <p:cNvSpPr>
            <a:spLocks noGrp="1"/>
          </p:cNvSpPr>
          <p:nvPr>
            <p:ph type="body" sz="quarter" idx="10"/>
          </p:nvPr>
        </p:nvSpPr>
        <p:spPr/>
        <p:txBody>
          <a:bodyPr>
            <a:normAutofit fontScale="77500" lnSpcReduction="20000"/>
          </a:bodyPr>
          <a:lstStyle/>
          <a:p>
            <a:r>
              <a:rPr lang="en-US" sz="2000" dirty="0">
                <a:solidFill>
                  <a:srgbClr val="0000FF"/>
                </a:solidFill>
                <a:highlight>
                  <a:srgbClr val="FFFFFF"/>
                </a:highlight>
              </a:rPr>
              <a:t>protected</a:t>
            </a:r>
            <a:r>
              <a:rPr lang="en-US" sz="2000" dirty="0">
                <a:solidFill>
                  <a:srgbClr val="000000"/>
                </a:solidFill>
                <a:highlight>
                  <a:srgbClr val="FFFFFF"/>
                </a:highlight>
              </a:rPr>
              <a:t> </a:t>
            </a:r>
            <a:r>
              <a:rPr lang="en-US" sz="2000" dirty="0">
                <a:solidFill>
                  <a:srgbClr val="0000FF"/>
                </a:solidFill>
                <a:highlight>
                  <a:srgbClr val="FFFFFF"/>
                </a:highlight>
              </a:rPr>
              <a:t>override</a:t>
            </a:r>
            <a:r>
              <a:rPr lang="en-US" sz="2000" dirty="0">
                <a:solidFill>
                  <a:srgbClr val="000000"/>
                </a:solidFill>
                <a:highlight>
                  <a:srgbClr val="FFFFFF"/>
                </a:highlight>
              </a:rPr>
              <a:t> </a:t>
            </a:r>
            <a:r>
              <a:rPr lang="en-US" sz="2000" dirty="0">
                <a:solidFill>
                  <a:srgbClr val="0000FF"/>
                </a:solidFill>
                <a:highlight>
                  <a:srgbClr val="FFFFFF"/>
                </a:highlight>
              </a:rPr>
              <a:t>void</a:t>
            </a:r>
            <a:r>
              <a:rPr lang="en-US" sz="2000" dirty="0">
                <a:solidFill>
                  <a:srgbClr val="000000"/>
                </a:solidFill>
                <a:highlight>
                  <a:srgbClr val="FFFFFF"/>
                </a:highlight>
              </a:rPr>
              <a:t> </a:t>
            </a:r>
            <a:r>
              <a:rPr lang="en-US" sz="2000" dirty="0" err="1">
                <a:solidFill>
                  <a:srgbClr val="000000"/>
                </a:solidFill>
                <a:highlight>
                  <a:srgbClr val="FFFFFF"/>
                </a:highlight>
              </a:rPr>
              <a:t>OnLaunched</a:t>
            </a:r>
            <a:r>
              <a:rPr lang="en-US" sz="2000" dirty="0">
                <a:solidFill>
                  <a:srgbClr val="000000"/>
                </a:solidFill>
                <a:highlight>
                  <a:srgbClr val="FFFFFF"/>
                </a:highlight>
              </a:rPr>
              <a:t>(</a:t>
            </a:r>
            <a:r>
              <a:rPr lang="en-US" sz="2000" dirty="0" err="1">
                <a:solidFill>
                  <a:srgbClr val="2B91AF"/>
                </a:solidFill>
                <a:highlight>
                  <a:srgbClr val="FFFFFF"/>
                </a:highlight>
              </a:rPr>
              <a:t>LaunchActivatedEventArgs</a:t>
            </a:r>
            <a:r>
              <a:rPr lang="en-US" sz="2000" dirty="0">
                <a:solidFill>
                  <a:srgbClr val="000000"/>
                </a:solidFill>
                <a:highlight>
                  <a:srgbClr val="FFFFFF"/>
                </a:highlight>
              </a:rPr>
              <a:t> e)</a:t>
            </a:r>
          </a:p>
          <a:p>
            <a:r>
              <a:rPr lang="it-IT" sz="2000" dirty="0">
                <a:solidFill>
                  <a:srgbClr val="000000"/>
                </a:solidFill>
                <a:highlight>
                  <a:srgbClr val="FFFFFF"/>
                </a:highlight>
              </a:rPr>
              <a:t>{</a:t>
            </a:r>
          </a:p>
          <a:p>
            <a:endParaRPr lang="it-IT" sz="2000" dirty="0">
              <a:solidFill>
                <a:srgbClr val="000000"/>
              </a:solidFill>
              <a:highlight>
                <a:srgbClr val="FFFFFF"/>
              </a:highlight>
            </a:endParaRPr>
          </a:p>
          <a:p>
            <a:r>
              <a:rPr lang="en-US" sz="2000" dirty="0" smtClean="0">
                <a:solidFill>
                  <a:srgbClr val="000000"/>
                </a:solidFill>
                <a:highlight>
                  <a:srgbClr val="FFFFFF"/>
                </a:highlight>
              </a:rPr>
              <a:t>   </a:t>
            </a:r>
            <a:r>
              <a:rPr lang="en-US" sz="2000" dirty="0">
                <a:solidFill>
                  <a:srgbClr val="2B91AF"/>
                </a:solidFill>
                <a:highlight>
                  <a:srgbClr val="FFFFFF"/>
                </a:highlight>
              </a:rPr>
              <a:t>Frame</a:t>
            </a:r>
            <a:r>
              <a:rPr lang="en-US" sz="2000" dirty="0">
                <a:solidFill>
                  <a:srgbClr val="000000"/>
                </a:solidFill>
                <a:highlight>
                  <a:srgbClr val="FFFFFF"/>
                </a:highlight>
              </a:rPr>
              <a:t> </a:t>
            </a:r>
            <a:r>
              <a:rPr lang="en-US" sz="2000" dirty="0" err="1">
                <a:solidFill>
                  <a:srgbClr val="000000"/>
                </a:solidFill>
                <a:highlight>
                  <a:srgbClr val="FFFFFF"/>
                </a:highlight>
              </a:rPr>
              <a:t>rootFrame</a:t>
            </a:r>
            <a:r>
              <a:rPr lang="en-US" sz="2000" dirty="0">
                <a:solidFill>
                  <a:srgbClr val="000000"/>
                </a:solidFill>
                <a:highlight>
                  <a:srgbClr val="FFFFFF"/>
                </a:highlight>
              </a:rPr>
              <a:t> = </a:t>
            </a:r>
            <a:r>
              <a:rPr lang="en-US" sz="2000" dirty="0" err="1">
                <a:solidFill>
                  <a:srgbClr val="2B91AF"/>
                </a:solidFill>
                <a:highlight>
                  <a:srgbClr val="FFFFFF"/>
                </a:highlight>
              </a:rPr>
              <a:t>Window</a:t>
            </a:r>
            <a:r>
              <a:rPr lang="en-US" sz="2000" dirty="0" err="1">
                <a:solidFill>
                  <a:srgbClr val="000000"/>
                </a:solidFill>
                <a:highlight>
                  <a:srgbClr val="FFFFFF"/>
                </a:highlight>
              </a:rPr>
              <a:t>.Current.Content</a:t>
            </a:r>
            <a:r>
              <a:rPr lang="en-US" sz="2000" dirty="0">
                <a:solidFill>
                  <a:srgbClr val="000000"/>
                </a:solidFill>
                <a:highlight>
                  <a:srgbClr val="FFFFFF"/>
                </a:highlight>
              </a:rPr>
              <a:t> </a:t>
            </a:r>
            <a:r>
              <a:rPr lang="en-US" sz="2000" dirty="0">
                <a:solidFill>
                  <a:srgbClr val="0000FF"/>
                </a:solidFill>
                <a:highlight>
                  <a:srgbClr val="FFFFFF"/>
                </a:highlight>
              </a:rPr>
              <a:t>as</a:t>
            </a:r>
            <a:r>
              <a:rPr lang="en-US" sz="2000" dirty="0">
                <a:solidFill>
                  <a:srgbClr val="000000"/>
                </a:solidFill>
                <a:highlight>
                  <a:srgbClr val="FFFFFF"/>
                </a:highlight>
              </a:rPr>
              <a:t> </a:t>
            </a:r>
            <a:r>
              <a:rPr lang="en-US" sz="2000" dirty="0">
                <a:solidFill>
                  <a:srgbClr val="2B91AF"/>
                </a:solidFill>
                <a:highlight>
                  <a:srgbClr val="FFFFFF"/>
                </a:highlight>
              </a:rPr>
              <a:t>Frame</a:t>
            </a:r>
            <a:r>
              <a:rPr lang="en-US" sz="2000" dirty="0">
                <a:solidFill>
                  <a:srgbClr val="000000"/>
                </a:solidFill>
                <a:highlight>
                  <a:srgbClr val="FFFFFF"/>
                </a:highlight>
              </a:rPr>
              <a:t>;</a:t>
            </a:r>
          </a:p>
          <a:p>
            <a:endParaRPr lang="it-IT" sz="2000" dirty="0">
              <a:solidFill>
                <a:srgbClr val="000000"/>
              </a:solidFill>
              <a:highlight>
                <a:srgbClr val="FFFFFF"/>
              </a:highlight>
            </a:endParaRPr>
          </a:p>
          <a:p>
            <a:r>
              <a:rPr lang="en-US" sz="2000" dirty="0">
                <a:solidFill>
                  <a:srgbClr val="000000"/>
                </a:solidFill>
                <a:highlight>
                  <a:srgbClr val="FFFFFF"/>
                </a:highlight>
              </a:rPr>
              <a:t>    </a:t>
            </a:r>
            <a:r>
              <a:rPr lang="en-US" sz="2000" dirty="0">
                <a:solidFill>
                  <a:srgbClr val="008000"/>
                </a:solidFill>
                <a:highlight>
                  <a:srgbClr val="FFFFFF"/>
                </a:highlight>
              </a:rPr>
              <a:t>// Do not repeat app initialization when the Window already has content,</a:t>
            </a:r>
            <a:endParaRPr lang="en-US" sz="2000" dirty="0">
              <a:solidFill>
                <a:srgbClr val="000000"/>
              </a:solidFill>
              <a:highlight>
                <a:srgbClr val="FFFFFF"/>
              </a:highlight>
            </a:endParaRPr>
          </a:p>
          <a:p>
            <a:r>
              <a:rPr lang="en-US" sz="2000" dirty="0">
                <a:solidFill>
                  <a:srgbClr val="000000"/>
                </a:solidFill>
                <a:highlight>
                  <a:srgbClr val="FFFFFF"/>
                </a:highlight>
              </a:rPr>
              <a:t>    </a:t>
            </a:r>
            <a:r>
              <a:rPr lang="en-US" sz="2000" dirty="0">
                <a:solidFill>
                  <a:srgbClr val="008000"/>
                </a:solidFill>
                <a:highlight>
                  <a:srgbClr val="FFFFFF"/>
                </a:highlight>
              </a:rPr>
              <a:t>// just ensure that the window is active</a:t>
            </a:r>
            <a:endParaRPr lang="en-US" sz="2000" dirty="0">
              <a:solidFill>
                <a:srgbClr val="000000"/>
              </a:solidFill>
              <a:highlight>
                <a:srgbClr val="FFFFFF"/>
              </a:highlight>
            </a:endParaRPr>
          </a:p>
          <a:p>
            <a:r>
              <a:rPr lang="it-IT" sz="2000" dirty="0">
                <a:solidFill>
                  <a:srgbClr val="000000"/>
                </a:solidFill>
                <a:highlight>
                  <a:srgbClr val="FFFFFF"/>
                </a:highlight>
              </a:rPr>
              <a:t>    </a:t>
            </a:r>
            <a:r>
              <a:rPr lang="it-IT" sz="2000" dirty="0" err="1">
                <a:solidFill>
                  <a:srgbClr val="0000FF"/>
                </a:solidFill>
                <a:highlight>
                  <a:srgbClr val="FFFFFF"/>
                </a:highlight>
              </a:rPr>
              <a:t>if</a:t>
            </a:r>
            <a:r>
              <a:rPr lang="it-IT" sz="2000" dirty="0">
                <a:solidFill>
                  <a:srgbClr val="000000"/>
                </a:solidFill>
                <a:highlight>
                  <a:srgbClr val="FFFFFF"/>
                </a:highlight>
              </a:rPr>
              <a:t> (</a:t>
            </a:r>
            <a:r>
              <a:rPr lang="it-IT" sz="2000" dirty="0" err="1">
                <a:solidFill>
                  <a:srgbClr val="000000"/>
                </a:solidFill>
                <a:highlight>
                  <a:srgbClr val="FFFFFF"/>
                </a:highlight>
              </a:rPr>
              <a:t>rootFrame</a:t>
            </a:r>
            <a:r>
              <a:rPr lang="it-IT" sz="2000" dirty="0">
                <a:solidFill>
                  <a:srgbClr val="000000"/>
                </a:solidFill>
                <a:highlight>
                  <a:srgbClr val="FFFFFF"/>
                </a:highlight>
              </a:rPr>
              <a:t> == </a:t>
            </a:r>
            <a:r>
              <a:rPr lang="it-IT" sz="2000" dirty="0" err="1">
                <a:solidFill>
                  <a:srgbClr val="0000FF"/>
                </a:solidFill>
                <a:highlight>
                  <a:srgbClr val="FFFFFF"/>
                </a:highlight>
              </a:rPr>
              <a:t>null</a:t>
            </a:r>
            <a:r>
              <a:rPr lang="it-IT" sz="2000" dirty="0">
                <a:solidFill>
                  <a:srgbClr val="000000"/>
                </a:solidFill>
                <a:highlight>
                  <a:srgbClr val="FFFFFF"/>
                </a:highlight>
              </a:rPr>
              <a:t>)</a:t>
            </a:r>
          </a:p>
          <a:p>
            <a:r>
              <a:rPr lang="it-IT" sz="2000" dirty="0">
                <a:solidFill>
                  <a:srgbClr val="000000"/>
                </a:solidFill>
                <a:highlight>
                  <a:srgbClr val="FFFFFF"/>
                </a:highlight>
              </a:rPr>
              <a:t>    {</a:t>
            </a:r>
          </a:p>
          <a:p>
            <a:r>
              <a:rPr lang="en-US" sz="2000" dirty="0">
                <a:solidFill>
                  <a:srgbClr val="000000"/>
                </a:solidFill>
                <a:highlight>
                  <a:srgbClr val="FFFFFF"/>
                </a:highlight>
              </a:rPr>
              <a:t>        </a:t>
            </a:r>
            <a:r>
              <a:rPr lang="en-US" sz="2000" dirty="0">
                <a:solidFill>
                  <a:srgbClr val="008000"/>
                </a:solidFill>
                <a:highlight>
                  <a:srgbClr val="FFFFFF"/>
                </a:highlight>
              </a:rPr>
              <a:t>// Create a Frame to act as the navigation context and navigate to the first page</a:t>
            </a:r>
            <a:endParaRPr lang="en-US" sz="2000" dirty="0">
              <a:solidFill>
                <a:srgbClr val="000000"/>
              </a:solidFill>
              <a:highlight>
                <a:srgbClr val="FFFFFF"/>
              </a:highlight>
            </a:endParaRPr>
          </a:p>
          <a:p>
            <a:r>
              <a:rPr lang="it-IT" sz="2000" dirty="0">
                <a:solidFill>
                  <a:srgbClr val="000000"/>
                </a:solidFill>
                <a:highlight>
                  <a:srgbClr val="FFFFFF"/>
                </a:highlight>
              </a:rPr>
              <a:t>        </a:t>
            </a:r>
            <a:r>
              <a:rPr lang="it-IT" sz="2000" dirty="0" err="1">
                <a:solidFill>
                  <a:srgbClr val="000000"/>
                </a:solidFill>
                <a:highlight>
                  <a:srgbClr val="FFFFFF"/>
                </a:highlight>
              </a:rPr>
              <a:t>rootFrame</a:t>
            </a:r>
            <a:r>
              <a:rPr lang="it-IT" sz="2000" dirty="0">
                <a:solidFill>
                  <a:srgbClr val="000000"/>
                </a:solidFill>
                <a:highlight>
                  <a:srgbClr val="FFFFFF"/>
                </a:highlight>
              </a:rPr>
              <a:t> = </a:t>
            </a:r>
            <a:r>
              <a:rPr lang="it-IT" sz="2000" dirty="0">
                <a:solidFill>
                  <a:srgbClr val="0000FF"/>
                </a:solidFill>
                <a:highlight>
                  <a:srgbClr val="FFFFFF"/>
                </a:highlight>
              </a:rPr>
              <a:t>new</a:t>
            </a:r>
            <a:r>
              <a:rPr lang="it-IT" sz="2000" dirty="0">
                <a:solidFill>
                  <a:srgbClr val="000000"/>
                </a:solidFill>
                <a:highlight>
                  <a:srgbClr val="FFFFFF"/>
                </a:highlight>
              </a:rPr>
              <a:t> </a:t>
            </a:r>
            <a:r>
              <a:rPr lang="it-IT" sz="2000" dirty="0">
                <a:solidFill>
                  <a:srgbClr val="2B91AF"/>
                </a:solidFill>
                <a:highlight>
                  <a:srgbClr val="FFFFFF"/>
                </a:highlight>
              </a:rPr>
              <a:t>Frame</a:t>
            </a:r>
            <a:r>
              <a:rPr lang="it-IT" sz="2000" dirty="0">
                <a:solidFill>
                  <a:srgbClr val="000000"/>
                </a:solidFill>
                <a:highlight>
                  <a:srgbClr val="FFFFFF"/>
                </a:highlight>
              </a:rPr>
              <a:t>();</a:t>
            </a:r>
          </a:p>
          <a:p>
            <a:endParaRPr lang="it-IT" sz="2000" dirty="0">
              <a:solidFill>
                <a:srgbClr val="000000"/>
              </a:solidFill>
              <a:highlight>
                <a:srgbClr val="FFFFFF"/>
              </a:highlight>
            </a:endParaRPr>
          </a:p>
          <a:p>
            <a:r>
              <a:rPr lang="it-IT" sz="2000" dirty="0">
                <a:solidFill>
                  <a:srgbClr val="000000"/>
                </a:solidFill>
                <a:highlight>
                  <a:srgbClr val="FFFFFF"/>
                </a:highlight>
              </a:rPr>
              <a:t>        </a:t>
            </a:r>
            <a:r>
              <a:rPr lang="it-IT" sz="2000" dirty="0" err="1">
                <a:solidFill>
                  <a:srgbClr val="000000"/>
                </a:solidFill>
                <a:highlight>
                  <a:srgbClr val="FFFFFF"/>
                </a:highlight>
              </a:rPr>
              <a:t>rootFrame.NavigationFailed</a:t>
            </a:r>
            <a:r>
              <a:rPr lang="it-IT" sz="2000" dirty="0">
                <a:solidFill>
                  <a:srgbClr val="000000"/>
                </a:solidFill>
                <a:highlight>
                  <a:srgbClr val="FFFFFF"/>
                </a:highlight>
              </a:rPr>
              <a:t> += </a:t>
            </a:r>
            <a:r>
              <a:rPr lang="it-IT" sz="2000" dirty="0" err="1">
                <a:solidFill>
                  <a:srgbClr val="000000"/>
                </a:solidFill>
                <a:highlight>
                  <a:srgbClr val="FFFFFF"/>
                </a:highlight>
              </a:rPr>
              <a:t>OnNavigationFailed</a:t>
            </a:r>
            <a:r>
              <a:rPr lang="it-IT" sz="2000" dirty="0">
                <a:solidFill>
                  <a:srgbClr val="000000"/>
                </a:solidFill>
                <a:highlight>
                  <a:srgbClr val="FFFFFF"/>
                </a:highlight>
              </a:rPr>
              <a:t>;</a:t>
            </a:r>
          </a:p>
          <a:p>
            <a:endParaRPr lang="it-IT" sz="2000" dirty="0">
              <a:solidFill>
                <a:srgbClr val="000000"/>
              </a:solidFill>
              <a:highlight>
                <a:srgbClr val="FFFFFF"/>
              </a:highlight>
            </a:endParaRPr>
          </a:p>
          <a:p>
            <a:r>
              <a:rPr lang="it-IT" sz="2000" dirty="0">
                <a:solidFill>
                  <a:srgbClr val="000000"/>
                </a:solidFill>
                <a:highlight>
                  <a:srgbClr val="FFFFFF"/>
                </a:highlight>
              </a:rPr>
              <a:t>        </a:t>
            </a:r>
            <a:r>
              <a:rPr lang="it-IT" sz="2000" dirty="0" err="1">
                <a:solidFill>
                  <a:srgbClr val="0000FF"/>
                </a:solidFill>
                <a:highlight>
                  <a:srgbClr val="FFFFFF"/>
                </a:highlight>
              </a:rPr>
              <a:t>if</a:t>
            </a:r>
            <a:r>
              <a:rPr lang="it-IT" sz="2000" dirty="0">
                <a:solidFill>
                  <a:srgbClr val="000000"/>
                </a:solidFill>
                <a:highlight>
                  <a:srgbClr val="FFFFFF"/>
                </a:highlight>
              </a:rPr>
              <a:t> (</a:t>
            </a:r>
            <a:r>
              <a:rPr lang="it-IT" sz="2000" dirty="0" err="1">
                <a:solidFill>
                  <a:srgbClr val="000000"/>
                </a:solidFill>
                <a:highlight>
                  <a:srgbClr val="FFFFFF"/>
                </a:highlight>
              </a:rPr>
              <a:t>e.PreviousExecutionState</a:t>
            </a:r>
            <a:r>
              <a:rPr lang="it-IT" sz="2000" dirty="0">
                <a:solidFill>
                  <a:srgbClr val="000000"/>
                </a:solidFill>
                <a:highlight>
                  <a:srgbClr val="FFFFFF"/>
                </a:highlight>
              </a:rPr>
              <a:t> == </a:t>
            </a:r>
            <a:r>
              <a:rPr lang="it-IT" sz="2000" dirty="0" err="1">
                <a:solidFill>
                  <a:srgbClr val="2B91AF"/>
                </a:solidFill>
                <a:highlight>
                  <a:srgbClr val="FFFFFF"/>
                </a:highlight>
              </a:rPr>
              <a:t>ApplicationExecutionState</a:t>
            </a:r>
            <a:r>
              <a:rPr lang="it-IT" sz="2000" dirty="0" err="1">
                <a:solidFill>
                  <a:srgbClr val="000000"/>
                </a:solidFill>
                <a:highlight>
                  <a:srgbClr val="FFFFFF"/>
                </a:highlight>
              </a:rPr>
              <a:t>.Terminated</a:t>
            </a:r>
            <a:r>
              <a:rPr lang="it-IT" sz="2000" dirty="0">
                <a:solidFill>
                  <a:srgbClr val="000000"/>
                </a:solidFill>
                <a:highlight>
                  <a:srgbClr val="FFFFFF"/>
                </a:highlight>
              </a:rPr>
              <a:t>)</a:t>
            </a:r>
          </a:p>
          <a:p>
            <a:r>
              <a:rPr lang="it-IT" sz="2000" dirty="0">
                <a:solidFill>
                  <a:srgbClr val="000000"/>
                </a:solidFill>
                <a:highlight>
                  <a:srgbClr val="FFFFFF"/>
                </a:highlight>
              </a:rPr>
              <a:t>     </a:t>
            </a:r>
            <a:r>
              <a:rPr lang="it-IT" sz="2000" dirty="0" smtClean="0">
                <a:solidFill>
                  <a:srgbClr val="000000"/>
                </a:solidFill>
                <a:highlight>
                  <a:srgbClr val="FFFFFF"/>
                </a:highlight>
              </a:rPr>
              <a:t>   </a:t>
            </a:r>
            <a:r>
              <a:rPr lang="it-IT" sz="2000" dirty="0">
                <a:solidFill>
                  <a:srgbClr val="000000"/>
                </a:solidFill>
                <a:highlight>
                  <a:srgbClr val="FFFFFF"/>
                </a:highlight>
              </a:rPr>
              <a:t>{</a:t>
            </a:r>
          </a:p>
          <a:p>
            <a:r>
              <a:rPr lang="en-US" sz="2000" dirty="0">
                <a:solidFill>
                  <a:srgbClr val="000000"/>
                </a:solidFill>
                <a:highlight>
                  <a:srgbClr val="FFFFFF"/>
                </a:highlight>
              </a:rPr>
              <a:t>            </a:t>
            </a:r>
            <a:r>
              <a:rPr lang="en-US" sz="2000" dirty="0">
                <a:solidFill>
                  <a:srgbClr val="008000"/>
                </a:solidFill>
                <a:highlight>
                  <a:srgbClr val="FFFFFF"/>
                </a:highlight>
              </a:rPr>
              <a:t>//</a:t>
            </a:r>
            <a:r>
              <a:rPr lang="en-US" sz="2000" b="1" dirty="0">
                <a:solidFill>
                  <a:srgbClr val="00008B"/>
                </a:solidFill>
                <a:highlight>
                  <a:srgbClr val="FFFFFF"/>
                </a:highlight>
              </a:rPr>
              <a:t>TODO: Load state from previously suspended application</a:t>
            </a:r>
            <a:endParaRPr lang="en-US" sz="2000" dirty="0">
              <a:solidFill>
                <a:srgbClr val="000000"/>
              </a:solidFill>
              <a:highlight>
                <a:srgbClr val="FFFFFF"/>
              </a:highlight>
            </a:endParaRPr>
          </a:p>
          <a:p>
            <a:r>
              <a:rPr lang="it-IT" sz="2000" dirty="0">
                <a:solidFill>
                  <a:srgbClr val="000000"/>
                </a:solidFill>
                <a:highlight>
                  <a:srgbClr val="FFFFFF"/>
                </a:highlight>
              </a:rPr>
              <a:t>        }</a:t>
            </a:r>
          </a:p>
          <a:p>
            <a:endParaRPr lang="it-IT" sz="2000" dirty="0">
              <a:solidFill>
                <a:srgbClr val="000000"/>
              </a:solidFill>
              <a:highlight>
                <a:srgbClr val="FFFFFF"/>
              </a:highlight>
            </a:endParaRPr>
          </a:p>
          <a:p>
            <a:r>
              <a:rPr lang="en-US" sz="2000" dirty="0">
                <a:solidFill>
                  <a:srgbClr val="000000"/>
                </a:solidFill>
                <a:highlight>
                  <a:srgbClr val="FFFFFF"/>
                </a:highlight>
              </a:rPr>
              <a:t>        </a:t>
            </a:r>
            <a:r>
              <a:rPr lang="en-US" sz="2000" dirty="0">
                <a:solidFill>
                  <a:srgbClr val="008000"/>
                </a:solidFill>
                <a:highlight>
                  <a:srgbClr val="FFFFFF"/>
                </a:highlight>
              </a:rPr>
              <a:t>// Place the frame in the current Window</a:t>
            </a:r>
            <a:endParaRPr lang="en-US" sz="2000" dirty="0">
              <a:solidFill>
                <a:srgbClr val="000000"/>
              </a:solidFill>
              <a:highlight>
                <a:srgbClr val="FFFFFF"/>
              </a:highlight>
            </a:endParaRPr>
          </a:p>
          <a:p>
            <a:r>
              <a:rPr lang="it-IT" sz="2000" dirty="0">
                <a:solidFill>
                  <a:srgbClr val="000000"/>
                </a:solidFill>
                <a:highlight>
                  <a:srgbClr val="FFFFFF"/>
                </a:highlight>
              </a:rPr>
              <a:t>        </a:t>
            </a:r>
            <a:r>
              <a:rPr lang="it-IT" sz="2000" dirty="0" err="1">
                <a:solidFill>
                  <a:srgbClr val="2B91AF"/>
                </a:solidFill>
                <a:highlight>
                  <a:srgbClr val="FFFFFF"/>
                </a:highlight>
              </a:rPr>
              <a:t>Window</a:t>
            </a:r>
            <a:r>
              <a:rPr lang="it-IT" sz="2000" dirty="0" err="1">
                <a:solidFill>
                  <a:srgbClr val="000000"/>
                </a:solidFill>
                <a:highlight>
                  <a:srgbClr val="FFFFFF"/>
                </a:highlight>
              </a:rPr>
              <a:t>.Current.Content</a:t>
            </a:r>
            <a:r>
              <a:rPr lang="it-IT" sz="2000" dirty="0">
                <a:solidFill>
                  <a:srgbClr val="000000"/>
                </a:solidFill>
                <a:highlight>
                  <a:srgbClr val="FFFFFF"/>
                </a:highlight>
              </a:rPr>
              <a:t> = </a:t>
            </a:r>
            <a:r>
              <a:rPr lang="it-IT" sz="2000" dirty="0" err="1">
                <a:solidFill>
                  <a:srgbClr val="000000"/>
                </a:solidFill>
                <a:highlight>
                  <a:srgbClr val="FFFFFF"/>
                </a:highlight>
              </a:rPr>
              <a:t>rootFrame</a:t>
            </a:r>
            <a:r>
              <a:rPr lang="it-IT" sz="2000" dirty="0">
                <a:solidFill>
                  <a:srgbClr val="000000"/>
                </a:solidFill>
                <a:highlight>
                  <a:srgbClr val="FFFFFF"/>
                </a:highlight>
              </a:rPr>
              <a:t>;</a:t>
            </a:r>
          </a:p>
          <a:p>
            <a:r>
              <a:rPr lang="it-IT" sz="2000" dirty="0">
                <a:solidFill>
                  <a:srgbClr val="000000"/>
                </a:solidFill>
                <a:highlight>
                  <a:srgbClr val="FFFFFF"/>
                </a:highlight>
              </a:rPr>
              <a:t>    </a:t>
            </a:r>
            <a:r>
              <a:rPr lang="it-IT" sz="2000" dirty="0" smtClean="0">
                <a:solidFill>
                  <a:srgbClr val="000000"/>
                </a:solidFill>
                <a:highlight>
                  <a:srgbClr val="FFFFFF"/>
                </a:highlight>
              </a:rPr>
              <a:t>}</a:t>
            </a:r>
          </a:p>
          <a:p>
            <a:r>
              <a:rPr lang="it-IT" sz="1800" dirty="0">
                <a:solidFill>
                  <a:srgbClr val="000000"/>
                </a:solidFill>
                <a:highlight>
                  <a:srgbClr val="FFFFFF"/>
                </a:highlight>
              </a:rPr>
              <a:t>}</a:t>
            </a:r>
          </a:p>
          <a:p>
            <a:endParaRPr lang="en-US" sz="1836" dirty="0">
              <a:solidFill>
                <a:schemeClr val="bg1"/>
              </a:solidFill>
            </a:endParaRPr>
          </a:p>
        </p:txBody>
      </p:sp>
    </p:spTree>
    <p:extLst>
      <p:ext uri="{BB962C8B-B14F-4D97-AF65-F5344CB8AC3E}">
        <p14:creationId xmlns:p14="http://schemas.microsoft.com/office/powerpoint/2010/main" val="68573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81" y="233568"/>
            <a:ext cx="11369510" cy="664712"/>
          </a:xfrm>
        </p:spPr>
        <p:txBody>
          <a:bodyPr/>
          <a:lstStyle/>
          <a:p>
            <a:r>
              <a:rPr lang="en-US" dirty="0">
                <a:solidFill>
                  <a:srgbClr val="0070C0"/>
                </a:solidFill>
                <a:latin typeface="Segoe UI Semibold" panose="020B0702040204020203" pitchFamily="34" charset="0"/>
              </a:rPr>
              <a:t>Best Practices for Saving/Restoring State</a:t>
            </a:r>
          </a:p>
        </p:txBody>
      </p:sp>
      <p:graphicFrame>
        <p:nvGraphicFramePr>
          <p:cNvPr id="6" name="Table 5"/>
          <p:cNvGraphicFramePr>
            <a:graphicFrameLocks noGrp="1"/>
          </p:cNvGraphicFramePr>
          <p:nvPr>
            <p:extLst>
              <p:ext uri="{D42A27DB-BD31-4B8C-83A1-F6EECF244321}">
                <p14:modId xmlns:p14="http://schemas.microsoft.com/office/powerpoint/2010/main" val="1305186815"/>
              </p:ext>
            </p:extLst>
          </p:nvPr>
        </p:nvGraphicFramePr>
        <p:xfrm>
          <a:off x="991773" y="1942923"/>
          <a:ext cx="10446453" cy="4818450"/>
        </p:xfrm>
        <a:graphic>
          <a:graphicData uri="http://schemas.openxmlformats.org/drawingml/2006/table">
            <a:tbl>
              <a:tblPr firstRow="1" bandRow="1"/>
              <a:tblGrid>
                <a:gridCol w="4421674">
                  <a:extLst>
                    <a:ext uri="{9D8B030D-6E8A-4147-A177-3AD203B41FA5}">
                      <a16:colId xmlns:a16="http://schemas.microsoft.com/office/drawing/2014/main" val="20000"/>
                    </a:ext>
                  </a:extLst>
                </a:gridCol>
                <a:gridCol w="6024779">
                  <a:extLst>
                    <a:ext uri="{9D8B030D-6E8A-4147-A177-3AD203B41FA5}">
                      <a16:colId xmlns:a16="http://schemas.microsoft.com/office/drawing/2014/main" val="20001"/>
                    </a:ext>
                  </a:extLst>
                </a:gridCol>
              </a:tblGrid>
              <a:tr h="724899">
                <a:tc>
                  <a:txBody>
                    <a:bodyPr/>
                    <a:lstStyle>
                      <a:lvl1pPr marL="0" algn="l" defTabSz="932719" rtl="0" eaLnBrk="1" latinLnBrk="0" hangingPunct="1">
                        <a:defRPr sz="1800" b="1" kern="1200">
                          <a:solidFill>
                            <a:schemeClr val="lt1"/>
                          </a:solidFill>
                          <a:latin typeface="Segoe UI"/>
                        </a:defRPr>
                      </a:lvl1pPr>
                      <a:lvl2pPr marL="466359" algn="l" defTabSz="932719" rtl="0" eaLnBrk="1" latinLnBrk="0" hangingPunct="1">
                        <a:defRPr sz="1800" b="1" kern="1200">
                          <a:solidFill>
                            <a:schemeClr val="lt1"/>
                          </a:solidFill>
                          <a:latin typeface="Segoe UI"/>
                        </a:defRPr>
                      </a:lvl2pPr>
                      <a:lvl3pPr marL="932719" algn="l" defTabSz="932719" rtl="0" eaLnBrk="1" latinLnBrk="0" hangingPunct="1">
                        <a:defRPr sz="1800" b="1" kern="1200">
                          <a:solidFill>
                            <a:schemeClr val="lt1"/>
                          </a:solidFill>
                          <a:latin typeface="Segoe UI"/>
                        </a:defRPr>
                      </a:lvl3pPr>
                      <a:lvl4pPr marL="1399078" algn="l" defTabSz="932719" rtl="0" eaLnBrk="1" latinLnBrk="0" hangingPunct="1">
                        <a:defRPr sz="1800" b="1" kern="1200">
                          <a:solidFill>
                            <a:schemeClr val="lt1"/>
                          </a:solidFill>
                          <a:latin typeface="Segoe UI"/>
                        </a:defRPr>
                      </a:lvl4pPr>
                      <a:lvl5pPr marL="1865437" algn="l" defTabSz="932719" rtl="0" eaLnBrk="1" latinLnBrk="0" hangingPunct="1">
                        <a:defRPr sz="1800" b="1" kern="1200">
                          <a:solidFill>
                            <a:schemeClr val="lt1"/>
                          </a:solidFill>
                          <a:latin typeface="Segoe UI"/>
                        </a:defRPr>
                      </a:lvl5pPr>
                      <a:lvl6pPr marL="2331798" algn="l" defTabSz="932719" rtl="0" eaLnBrk="1" latinLnBrk="0" hangingPunct="1">
                        <a:defRPr sz="1800" b="1" kern="1200">
                          <a:solidFill>
                            <a:schemeClr val="lt1"/>
                          </a:solidFill>
                          <a:latin typeface="Segoe UI"/>
                        </a:defRPr>
                      </a:lvl6pPr>
                      <a:lvl7pPr marL="2798157" algn="l" defTabSz="932719" rtl="0" eaLnBrk="1" latinLnBrk="0" hangingPunct="1">
                        <a:defRPr sz="1800" b="1" kern="1200">
                          <a:solidFill>
                            <a:schemeClr val="lt1"/>
                          </a:solidFill>
                          <a:latin typeface="Segoe UI"/>
                        </a:defRPr>
                      </a:lvl7pPr>
                      <a:lvl8pPr marL="3264516" algn="l" defTabSz="932719" rtl="0" eaLnBrk="1" latinLnBrk="0" hangingPunct="1">
                        <a:defRPr sz="1800" b="1" kern="1200">
                          <a:solidFill>
                            <a:schemeClr val="lt1"/>
                          </a:solidFill>
                          <a:latin typeface="Segoe UI"/>
                        </a:defRPr>
                      </a:lvl8pPr>
                      <a:lvl9pPr marL="3730876" algn="l" defTabSz="932719" rtl="0" eaLnBrk="1" latinLnBrk="0" hangingPunct="1">
                        <a:defRPr sz="1800" b="1" kern="1200">
                          <a:solidFill>
                            <a:schemeClr val="lt1"/>
                          </a:solidFill>
                          <a:latin typeface="Segoe UI"/>
                        </a:defRPr>
                      </a:lvl9pPr>
                    </a:lstStyle>
                    <a:p>
                      <a:r>
                        <a:rPr lang="en-US" sz="2900" dirty="0" smtClean="0"/>
                        <a:t>Scenario</a:t>
                      </a:r>
                      <a:endParaRPr lang="en-US" sz="2900" dirty="0"/>
                    </a:p>
                  </a:txBody>
                  <a:tcPr marL="186521" marR="186521" marT="46630" marB="4663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solidFill>
                  </a:tcPr>
                </a:tc>
                <a:tc>
                  <a:txBody>
                    <a:bodyPr/>
                    <a:lstStyle>
                      <a:lvl1pPr marL="0" algn="l" defTabSz="932719" rtl="0" eaLnBrk="1" latinLnBrk="0" hangingPunct="1">
                        <a:defRPr sz="1800" b="1" kern="1200">
                          <a:solidFill>
                            <a:schemeClr val="lt1"/>
                          </a:solidFill>
                          <a:latin typeface="Segoe UI"/>
                        </a:defRPr>
                      </a:lvl1pPr>
                      <a:lvl2pPr marL="466359" algn="l" defTabSz="932719" rtl="0" eaLnBrk="1" latinLnBrk="0" hangingPunct="1">
                        <a:defRPr sz="1800" b="1" kern="1200">
                          <a:solidFill>
                            <a:schemeClr val="lt1"/>
                          </a:solidFill>
                          <a:latin typeface="Segoe UI"/>
                        </a:defRPr>
                      </a:lvl2pPr>
                      <a:lvl3pPr marL="932719" algn="l" defTabSz="932719" rtl="0" eaLnBrk="1" latinLnBrk="0" hangingPunct="1">
                        <a:defRPr sz="1800" b="1" kern="1200">
                          <a:solidFill>
                            <a:schemeClr val="lt1"/>
                          </a:solidFill>
                          <a:latin typeface="Segoe UI"/>
                        </a:defRPr>
                      </a:lvl3pPr>
                      <a:lvl4pPr marL="1399078" algn="l" defTabSz="932719" rtl="0" eaLnBrk="1" latinLnBrk="0" hangingPunct="1">
                        <a:defRPr sz="1800" b="1" kern="1200">
                          <a:solidFill>
                            <a:schemeClr val="lt1"/>
                          </a:solidFill>
                          <a:latin typeface="Segoe UI"/>
                        </a:defRPr>
                      </a:lvl4pPr>
                      <a:lvl5pPr marL="1865437" algn="l" defTabSz="932719" rtl="0" eaLnBrk="1" latinLnBrk="0" hangingPunct="1">
                        <a:defRPr sz="1800" b="1" kern="1200">
                          <a:solidFill>
                            <a:schemeClr val="lt1"/>
                          </a:solidFill>
                          <a:latin typeface="Segoe UI"/>
                        </a:defRPr>
                      </a:lvl5pPr>
                      <a:lvl6pPr marL="2331798" algn="l" defTabSz="932719" rtl="0" eaLnBrk="1" latinLnBrk="0" hangingPunct="1">
                        <a:defRPr sz="1800" b="1" kern="1200">
                          <a:solidFill>
                            <a:schemeClr val="lt1"/>
                          </a:solidFill>
                          <a:latin typeface="Segoe UI"/>
                        </a:defRPr>
                      </a:lvl6pPr>
                      <a:lvl7pPr marL="2798157" algn="l" defTabSz="932719" rtl="0" eaLnBrk="1" latinLnBrk="0" hangingPunct="1">
                        <a:defRPr sz="1800" b="1" kern="1200">
                          <a:solidFill>
                            <a:schemeClr val="lt1"/>
                          </a:solidFill>
                          <a:latin typeface="Segoe UI"/>
                        </a:defRPr>
                      </a:lvl7pPr>
                      <a:lvl8pPr marL="3264516" algn="l" defTabSz="932719" rtl="0" eaLnBrk="1" latinLnBrk="0" hangingPunct="1">
                        <a:defRPr sz="1800" b="1" kern="1200">
                          <a:solidFill>
                            <a:schemeClr val="lt1"/>
                          </a:solidFill>
                          <a:latin typeface="Segoe UI"/>
                        </a:defRPr>
                      </a:lvl8pPr>
                      <a:lvl9pPr marL="3730876" algn="l" defTabSz="932719" rtl="0" eaLnBrk="1" latinLnBrk="0" hangingPunct="1">
                        <a:defRPr sz="1800" b="1" kern="1200">
                          <a:solidFill>
                            <a:schemeClr val="lt1"/>
                          </a:solidFill>
                          <a:latin typeface="Segoe UI"/>
                        </a:defRPr>
                      </a:lvl9pPr>
                    </a:lstStyle>
                    <a:p>
                      <a:r>
                        <a:rPr lang="en-US" sz="2900" dirty="0" smtClean="0"/>
                        <a:t>You should:</a:t>
                      </a:r>
                      <a:endParaRPr lang="en-US" sz="2900" dirty="0"/>
                    </a:p>
                  </a:txBody>
                  <a:tcPr marL="186521" marR="186521" marT="46630" marB="4663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solidFill>
                  </a:tcPr>
                </a:tc>
                <a:extLst>
                  <a:ext uri="{0D108BD9-81ED-4DB2-BD59-A6C34878D82A}">
                    <a16:rowId xmlns:a16="http://schemas.microsoft.com/office/drawing/2014/main" val="10000"/>
                  </a:ext>
                </a:extLst>
              </a:tr>
              <a:tr h="639618">
                <a:tc>
                  <a:txBody>
                    <a:bodyPr/>
                    <a:lstStyle>
                      <a:lvl1pPr marL="0" algn="l" defTabSz="932719" rtl="0" eaLnBrk="1" latinLnBrk="0" hangingPunct="1">
                        <a:defRPr sz="1800" kern="1200">
                          <a:solidFill>
                            <a:schemeClr val="dk1"/>
                          </a:solidFill>
                          <a:latin typeface="Segoe UI"/>
                        </a:defRPr>
                      </a:lvl1pPr>
                      <a:lvl2pPr marL="466359" algn="l" defTabSz="932719" rtl="0" eaLnBrk="1" latinLnBrk="0" hangingPunct="1">
                        <a:defRPr sz="1800" kern="1200">
                          <a:solidFill>
                            <a:schemeClr val="dk1"/>
                          </a:solidFill>
                          <a:latin typeface="Segoe UI"/>
                        </a:defRPr>
                      </a:lvl2pPr>
                      <a:lvl3pPr marL="932719" algn="l" defTabSz="932719" rtl="0" eaLnBrk="1" latinLnBrk="0" hangingPunct="1">
                        <a:defRPr sz="1800" kern="1200">
                          <a:solidFill>
                            <a:schemeClr val="dk1"/>
                          </a:solidFill>
                          <a:latin typeface="Segoe UI"/>
                        </a:defRPr>
                      </a:lvl3pPr>
                      <a:lvl4pPr marL="1399078" algn="l" defTabSz="932719" rtl="0" eaLnBrk="1" latinLnBrk="0" hangingPunct="1">
                        <a:defRPr sz="1800" kern="1200">
                          <a:solidFill>
                            <a:schemeClr val="dk1"/>
                          </a:solidFill>
                          <a:latin typeface="Segoe UI"/>
                        </a:defRPr>
                      </a:lvl4pPr>
                      <a:lvl5pPr marL="1865437" algn="l" defTabSz="932719" rtl="0" eaLnBrk="1" latinLnBrk="0" hangingPunct="1">
                        <a:defRPr sz="1800" kern="1200">
                          <a:solidFill>
                            <a:schemeClr val="dk1"/>
                          </a:solidFill>
                          <a:latin typeface="Segoe UI"/>
                        </a:defRPr>
                      </a:lvl5pPr>
                      <a:lvl6pPr marL="2331798" algn="l" defTabSz="932719" rtl="0" eaLnBrk="1" latinLnBrk="0" hangingPunct="1">
                        <a:defRPr sz="1800" kern="1200">
                          <a:solidFill>
                            <a:schemeClr val="dk1"/>
                          </a:solidFill>
                          <a:latin typeface="Segoe UI"/>
                        </a:defRPr>
                      </a:lvl6pPr>
                      <a:lvl7pPr marL="2798157" algn="l" defTabSz="932719" rtl="0" eaLnBrk="1" latinLnBrk="0" hangingPunct="1">
                        <a:defRPr sz="1800" kern="1200">
                          <a:solidFill>
                            <a:schemeClr val="dk1"/>
                          </a:solidFill>
                          <a:latin typeface="Segoe UI"/>
                        </a:defRPr>
                      </a:lvl7pPr>
                      <a:lvl8pPr marL="3264516" algn="l" defTabSz="932719" rtl="0" eaLnBrk="1" latinLnBrk="0" hangingPunct="1">
                        <a:defRPr sz="1800" kern="1200">
                          <a:solidFill>
                            <a:schemeClr val="dk1"/>
                          </a:solidFill>
                          <a:latin typeface="Segoe UI"/>
                        </a:defRPr>
                      </a:lvl8pPr>
                      <a:lvl9pPr marL="3730876" algn="l" defTabSz="932719" rtl="0" eaLnBrk="1" latinLnBrk="0" hangingPunct="1">
                        <a:defRPr sz="1800" kern="1200">
                          <a:solidFill>
                            <a:schemeClr val="dk1"/>
                          </a:solidFill>
                          <a:latin typeface="Segoe UI"/>
                        </a:defRPr>
                      </a:lvl9pPr>
                    </a:lstStyle>
                    <a:p>
                      <a:r>
                        <a:rPr lang="en-US" sz="2400" dirty="0" smtClean="0">
                          <a:solidFill>
                            <a:schemeClr val="tx1">
                              <a:lumMod val="50000"/>
                              <a:alpha val="99000"/>
                            </a:schemeClr>
                          </a:solidFill>
                        </a:rPr>
                        <a:t>User is using your app</a:t>
                      </a:r>
                      <a:endParaRPr lang="en-US" sz="2400" dirty="0">
                        <a:solidFill>
                          <a:schemeClr val="tx1">
                            <a:lumMod val="50000"/>
                            <a:alpha val="99000"/>
                          </a:schemeClr>
                        </a:solidFill>
                      </a:endParaRPr>
                    </a:p>
                  </a:txBody>
                  <a:tcPr marL="186521" marR="186521" marT="46630" marB="4663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lumMod val="20000"/>
                        <a:lumOff val="80000"/>
                      </a:srgbClr>
                    </a:solidFill>
                  </a:tcPr>
                </a:tc>
                <a:tc>
                  <a:txBody>
                    <a:bodyPr/>
                    <a:lstStyle>
                      <a:lvl1pPr marL="0" algn="l" defTabSz="932719" rtl="0" eaLnBrk="1" latinLnBrk="0" hangingPunct="1">
                        <a:defRPr sz="1800" kern="1200">
                          <a:solidFill>
                            <a:schemeClr val="dk1"/>
                          </a:solidFill>
                          <a:latin typeface="Segoe UI"/>
                        </a:defRPr>
                      </a:lvl1pPr>
                      <a:lvl2pPr marL="466359" algn="l" defTabSz="932719" rtl="0" eaLnBrk="1" latinLnBrk="0" hangingPunct="1">
                        <a:defRPr sz="1800" kern="1200">
                          <a:solidFill>
                            <a:schemeClr val="dk1"/>
                          </a:solidFill>
                          <a:latin typeface="Segoe UI"/>
                        </a:defRPr>
                      </a:lvl2pPr>
                      <a:lvl3pPr marL="932719" algn="l" defTabSz="932719" rtl="0" eaLnBrk="1" latinLnBrk="0" hangingPunct="1">
                        <a:defRPr sz="1800" kern="1200">
                          <a:solidFill>
                            <a:schemeClr val="dk1"/>
                          </a:solidFill>
                          <a:latin typeface="Segoe UI"/>
                        </a:defRPr>
                      </a:lvl3pPr>
                      <a:lvl4pPr marL="1399078" algn="l" defTabSz="932719" rtl="0" eaLnBrk="1" latinLnBrk="0" hangingPunct="1">
                        <a:defRPr sz="1800" kern="1200">
                          <a:solidFill>
                            <a:schemeClr val="dk1"/>
                          </a:solidFill>
                          <a:latin typeface="Segoe UI"/>
                        </a:defRPr>
                      </a:lvl4pPr>
                      <a:lvl5pPr marL="1865437" algn="l" defTabSz="932719" rtl="0" eaLnBrk="1" latinLnBrk="0" hangingPunct="1">
                        <a:defRPr sz="1800" kern="1200">
                          <a:solidFill>
                            <a:schemeClr val="dk1"/>
                          </a:solidFill>
                          <a:latin typeface="Segoe UI"/>
                        </a:defRPr>
                      </a:lvl5pPr>
                      <a:lvl6pPr marL="2331798" algn="l" defTabSz="932719" rtl="0" eaLnBrk="1" latinLnBrk="0" hangingPunct="1">
                        <a:defRPr sz="1800" kern="1200">
                          <a:solidFill>
                            <a:schemeClr val="dk1"/>
                          </a:solidFill>
                          <a:latin typeface="Segoe UI"/>
                        </a:defRPr>
                      </a:lvl6pPr>
                      <a:lvl7pPr marL="2798157" algn="l" defTabSz="932719" rtl="0" eaLnBrk="1" latinLnBrk="0" hangingPunct="1">
                        <a:defRPr sz="1800" kern="1200">
                          <a:solidFill>
                            <a:schemeClr val="dk1"/>
                          </a:solidFill>
                          <a:latin typeface="Segoe UI"/>
                        </a:defRPr>
                      </a:lvl7pPr>
                      <a:lvl8pPr marL="3264516" algn="l" defTabSz="932719" rtl="0" eaLnBrk="1" latinLnBrk="0" hangingPunct="1">
                        <a:defRPr sz="1800" kern="1200">
                          <a:solidFill>
                            <a:schemeClr val="dk1"/>
                          </a:solidFill>
                          <a:latin typeface="Segoe UI"/>
                        </a:defRPr>
                      </a:lvl8pPr>
                      <a:lvl9pPr marL="3730876" algn="l" defTabSz="932719" rtl="0" eaLnBrk="1" latinLnBrk="0" hangingPunct="1">
                        <a:defRPr sz="1800" kern="1200">
                          <a:solidFill>
                            <a:schemeClr val="dk1"/>
                          </a:solidFill>
                          <a:latin typeface="Segoe UI"/>
                        </a:defRPr>
                      </a:lvl9pPr>
                    </a:lstStyle>
                    <a:p>
                      <a:pPr marL="0" indent="0">
                        <a:buFont typeface="Arial" pitchFamily="34" charset="0"/>
                        <a:buNone/>
                      </a:pPr>
                      <a:r>
                        <a:rPr lang="en-US" sz="2400" dirty="0" smtClean="0">
                          <a:solidFill>
                            <a:schemeClr val="tx1">
                              <a:lumMod val="50000"/>
                              <a:alpha val="99000"/>
                            </a:schemeClr>
                          </a:solidFill>
                        </a:rPr>
                        <a:t>Save user data incrementally</a:t>
                      </a:r>
                      <a:endParaRPr lang="en-US" sz="2400" dirty="0">
                        <a:solidFill>
                          <a:schemeClr val="tx1">
                            <a:lumMod val="50000"/>
                            <a:alpha val="99000"/>
                          </a:schemeClr>
                        </a:solidFill>
                      </a:endParaRPr>
                    </a:p>
                  </a:txBody>
                  <a:tcPr marL="186521" marR="186521" marT="46630" marB="4663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lumMod val="20000"/>
                        <a:lumOff val="80000"/>
                      </a:srgbClr>
                    </a:solidFill>
                  </a:tcPr>
                </a:tc>
                <a:extLst>
                  <a:ext uri="{0D108BD9-81ED-4DB2-BD59-A6C34878D82A}">
                    <a16:rowId xmlns:a16="http://schemas.microsoft.com/office/drawing/2014/main" val="10001"/>
                  </a:ext>
                </a:extLst>
              </a:tr>
              <a:tr h="1151311">
                <a:tc>
                  <a:txBody>
                    <a:bodyPr/>
                    <a:lstStyle>
                      <a:lvl1pPr marL="0" algn="l" defTabSz="932719" rtl="0" eaLnBrk="1" latinLnBrk="0" hangingPunct="1">
                        <a:defRPr sz="1800" kern="1200">
                          <a:solidFill>
                            <a:schemeClr val="dk1"/>
                          </a:solidFill>
                          <a:latin typeface="Segoe UI"/>
                        </a:defRPr>
                      </a:lvl1pPr>
                      <a:lvl2pPr marL="466359" algn="l" defTabSz="932719" rtl="0" eaLnBrk="1" latinLnBrk="0" hangingPunct="1">
                        <a:defRPr sz="1800" kern="1200">
                          <a:solidFill>
                            <a:schemeClr val="dk1"/>
                          </a:solidFill>
                          <a:latin typeface="Segoe UI"/>
                        </a:defRPr>
                      </a:lvl2pPr>
                      <a:lvl3pPr marL="932719" algn="l" defTabSz="932719" rtl="0" eaLnBrk="1" latinLnBrk="0" hangingPunct="1">
                        <a:defRPr sz="1800" kern="1200">
                          <a:solidFill>
                            <a:schemeClr val="dk1"/>
                          </a:solidFill>
                          <a:latin typeface="Segoe UI"/>
                        </a:defRPr>
                      </a:lvl3pPr>
                      <a:lvl4pPr marL="1399078" algn="l" defTabSz="932719" rtl="0" eaLnBrk="1" latinLnBrk="0" hangingPunct="1">
                        <a:defRPr sz="1800" kern="1200">
                          <a:solidFill>
                            <a:schemeClr val="dk1"/>
                          </a:solidFill>
                          <a:latin typeface="Segoe UI"/>
                        </a:defRPr>
                      </a:lvl4pPr>
                      <a:lvl5pPr marL="1865437" algn="l" defTabSz="932719" rtl="0" eaLnBrk="1" latinLnBrk="0" hangingPunct="1">
                        <a:defRPr sz="1800" kern="1200">
                          <a:solidFill>
                            <a:schemeClr val="dk1"/>
                          </a:solidFill>
                          <a:latin typeface="Segoe UI"/>
                        </a:defRPr>
                      </a:lvl5pPr>
                      <a:lvl6pPr marL="2331798" algn="l" defTabSz="932719" rtl="0" eaLnBrk="1" latinLnBrk="0" hangingPunct="1">
                        <a:defRPr sz="1800" kern="1200">
                          <a:solidFill>
                            <a:schemeClr val="dk1"/>
                          </a:solidFill>
                          <a:latin typeface="Segoe UI"/>
                        </a:defRPr>
                      </a:lvl6pPr>
                      <a:lvl7pPr marL="2798157" algn="l" defTabSz="932719" rtl="0" eaLnBrk="1" latinLnBrk="0" hangingPunct="1">
                        <a:defRPr sz="1800" kern="1200">
                          <a:solidFill>
                            <a:schemeClr val="dk1"/>
                          </a:solidFill>
                          <a:latin typeface="Segoe UI"/>
                        </a:defRPr>
                      </a:lvl7pPr>
                      <a:lvl8pPr marL="3264516" algn="l" defTabSz="932719" rtl="0" eaLnBrk="1" latinLnBrk="0" hangingPunct="1">
                        <a:defRPr sz="1800" kern="1200">
                          <a:solidFill>
                            <a:schemeClr val="dk1"/>
                          </a:solidFill>
                          <a:latin typeface="Segoe UI"/>
                        </a:defRPr>
                      </a:lvl8pPr>
                      <a:lvl9pPr marL="3730876" algn="l" defTabSz="932719" rtl="0" eaLnBrk="1" latinLnBrk="0" hangingPunct="1">
                        <a:defRPr sz="1800" kern="1200">
                          <a:solidFill>
                            <a:schemeClr val="dk1"/>
                          </a:solidFill>
                          <a:latin typeface="Segoe UI"/>
                        </a:defRPr>
                      </a:lvl9p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dirty="0" smtClean="0">
                          <a:solidFill>
                            <a:schemeClr val="tx1">
                              <a:lumMod val="50000"/>
                              <a:alpha val="99000"/>
                            </a:schemeClr>
                          </a:solidFill>
                        </a:rPr>
                        <a:t>App switched away </a:t>
                      </a:r>
                      <a:br>
                        <a:rPr lang="en-US" sz="2400" dirty="0" smtClean="0">
                          <a:solidFill>
                            <a:schemeClr val="tx1">
                              <a:lumMod val="50000"/>
                              <a:alpha val="99000"/>
                            </a:schemeClr>
                          </a:solidFill>
                        </a:rPr>
                      </a:br>
                      <a:r>
                        <a:rPr lang="en-US" sz="2400" dirty="0" smtClean="0">
                          <a:solidFill>
                            <a:schemeClr val="tx1">
                              <a:lumMod val="50000"/>
                              <a:alpha val="99000"/>
                            </a:schemeClr>
                          </a:solidFill>
                        </a:rPr>
                        <a:t>from (Suspending)</a:t>
                      </a:r>
                    </a:p>
                  </a:txBody>
                  <a:tcPr marL="186521" marR="186521" marT="46630" marB="4663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lumMod val="20000"/>
                        <a:lumOff val="80000"/>
                      </a:srgbClr>
                    </a:solidFill>
                  </a:tcPr>
                </a:tc>
                <a:tc>
                  <a:txBody>
                    <a:bodyPr/>
                    <a:lstStyle>
                      <a:lvl1pPr marL="0" algn="l" defTabSz="932719" rtl="0" eaLnBrk="1" latinLnBrk="0" hangingPunct="1">
                        <a:defRPr sz="1800" kern="1200">
                          <a:solidFill>
                            <a:schemeClr val="dk1"/>
                          </a:solidFill>
                          <a:latin typeface="Segoe UI"/>
                        </a:defRPr>
                      </a:lvl1pPr>
                      <a:lvl2pPr marL="466359" algn="l" defTabSz="932719" rtl="0" eaLnBrk="1" latinLnBrk="0" hangingPunct="1">
                        <a:defRPr sz="1800" kern="1200">
                          <a:solidFill>
                            <a:schemeClr val="dk1"/>
                          </a:solidFill>
                          <a:latin typeface="Segoe UI"/>
                        </a:defRPr>
                      </a:lvl2pPr>
                      <a:lvl3pPr marL="932719" algn="l" defTabSz="932719" rtl="0" eaLnBrk="1" latinLnBrk="0" hangingPunct="1">
                        <a:defRPr sz="1800" kern="1200">
                          <a:solidFill>
                            <a:schemeClr val="dk1"/>
                          </a:solidFill>
                          <a:latin typeface="Segoe UI"/>
                        </a:defRPr>
                      </a:lvl3pPr>
                      <a:lvl4pPr marL="1399078" algn="l" defTabSz="932719" rtl="0" eaLnBrk="1" latinLnBrk="0" hangingPunct="1">
                        <a:defRPr sz="1800" kern="1200">
                          <a:solidFill>
                            <a:schemeClr val="dk1"/>
                          </a:solidFill>
                          <a:latin typeface="Segoe UI"/>
                        </a:defRPr>
                      </a:lvl4pPr>
                      <a:lvl5pPr marL="1865437" algn="l" defTabSz="932719" rtl="0" eaLnBrk="1" latinLnBrk="0" hangingPunct="1">
                        <a:defRPr sz="1800" kern="1200">
                          <a:solidFill>
                            <a:schemeClr val="dk1"/>
                          </a:solidFill>
                          <a:latin typeface="Segoe UI"/>
                        </a:defRPr>
                      </a:lvl5pPr>
                      <a:lvl6pPr marL="2331798" algn="l" defTabSz="932719" rtl="0" eaLnBrk="1" latinLnBrk="0" hangingPunct="1">
                        <a:defRPr sz="1800" kern="1200">
                          <a:solidFill>
                            <a:schemeClr val="dk1"/>
                          </a:solidFill>
                          <a:latin typeface="Segoe UI"/>
                        </a:defRPr>
                      </a:lvl6pPr>
                      <a:lvl7pPr marL="2798157" algn="l" defTabSz="932719" rtl="0" eaLnBrk="1" latinLnBrk="0" hangingPunct="1">
                        <a:defRPr sz="1800" kern="1200">
                          <a:solidFill>
                            <a:schemeClr val="dk1"/>
                          </a:solidFill>
                          <a:latin typeface="Segoe UI"/>
                        </a:defRPr>
                      </a:lvl7pPr>
                      <a:lvl8pPr marL="3264516" algn="l" defTabSz="932719" rtl="0" eaLnBrk="1" latinLnBrk="0" hangingPunct="1">
                        <a:defRPr sz="1800" kern="1200">
                          <a:solidFill>
                            <a:schemeClr val="dk1"/>
                          </a:solidFill>
                          <a:latin typeface="Segoe UI"/>
                        </a:defRPr>
                      </a:lvl8pPr>
                      <a:lvl9pPr marL="3730876" algn="l" defTabSz="932719" rtl="0" eaLnBrk="1" latinLnBrk="0" hangingPunct="1">
                        <a:defRPr sz="1800" kern="1200">
                          <a:solidFill>
                            <a:schemeClr val="dk1"/>
                          </a:solidFill>
                          <a:latin typeface="Segoe UI"/>
                        </a:defRPr>
                      </a:lvl9pPr>
                    </a:lstStyle>
                    <a:p>
                      <a:pPr marL="0" indent="0">
                        <a:buFont typeface="Arial" pitchFamily="34" charset="0"/>
                        <a:buNone/>
                      </a:pPr>
                      <a:r>
                        <a:rPr lang="en-US" sz="2400" dirty="0" smtClean="0">
                          <a:solidFill>
                            <a:schemeClr val="tx1">
                              <a:lumMod val="50000"/>
                              <a:alpha val="99000"/>
                            </a:schemeClr>
                          </a:solidFill>
                        </a:rPr>
                        <a:t>Save where</a:t>
                      </a:r>
                      <a:r>
                        <a:rPr lang="en-US" sz="2400" baseline="0" dirty="0" smtClean="0">
                          <a:solidFill>
                            <a:schemeClr val="tx1">
                              <a:lumMod val="50000"/>
                              <a:alpha val="99000"/>
                            </a:schemeClr>
                          </a:solidFill>
                        </a:rPr>
                        <a:t> the user is – what </a:t>
                      </a:r>
                      <a:br>
                        <a:rPr lang="en-US" sz="2400" baseline="0" dirty="0" smtClean="0">
                          <a:solidFill>
                            <a:schemeClr val="tx1">
                              <a:lumMod val="50000"/>
                              <a:alpha val="99000"/>
                            </a:schemeClr>
                          </a:solidFill>
                        </a:rPr>
                      </a:br>
                      <a:r>
                        <a:rPr lang="en-US" sz="2400" baseline="0" dirty="0" smtClean="0">
                          <a:solidFill>
                            <a:schemeClr val="tx1">
                              <a:lumMod val="50000"/>
                              <a:alpha val="99000"/>
                            </a:schemeClr>
                          </a:solidFill>
                        </a:rPr>
                        <a:t>screen they are on, for example</a:t>
                      </a:r>
                    </a:p>
                  </a:txBody>
                  <a:tcPr marL="186521" marR="186521" marT="46630" marB="4663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lumMod val="20000"/>
                        <a:lumOff val="80000"/>
                      </a:srgbClr>
                    </a:solidFill>
                  </a:tcPr>
                </a:tc>
                <a:extLst>
                  <a:ext uri="{0D108BD9-81ED-4DB2-BD59-A6C34878D82A}">
                    <a16:rowId xmlns:a16="http://schemas.microsoft.com/office/drawing/2014/main" val="10002"/>
                  </a:ext>
                </a:extLst>
              </a:tr>
              <a:tr h="1151311">
                <a:tc>
                  <a:txBody>
                    <a:bodyPr/>
                    <a:lstStyle>
                      <a:lvl1pPr marL="0" algn="l" defTabSz="932719" rtl="0" eaLnBrk="1" latinLnBrk="0" hangingPunct="1">
                        <a:defRPr sz="1800" kern="1200">
                          <a:solidFill>
                            <a:schemeClr val="dk1"/>
                          </a:solidFill>
                          <a:latin typeface="Segoe UI"/>
                        </a:defRPr>
                      </a:lvl1pPr>
                      <a:lvl2pPr marL="466359" algn="l" defTabSz="932719" rtl="0" eaLnBrk="1" latinLnBrk="0" hangingPunct="1">
                        <a:defRPr sz="1800" kern="1200">
                          <a:solidFill>
                            <a:schemeClr val="dk1"/>
                          </a:solidFill>
                          <a:latin typeface="Segoe UI"/>
                        </a:defRPr>
                      </a:lvl2pPr>
                      <a:lvl3pPr marL="932719" algn="l" defTabSz="932719" rtl="0" eaLnBrk="1" latinLnBrk="0" hangingPunct="1">
                        <a:defRPr sz="1800" kern="1200">
                          <a:solidFill>
                            <a:schemeClr val="dk1"/>
                          </a:solidFill>
                          <a:latin typeface="Segoe UI"/>
                        </a:defRPr>
                      </a:lvl3pPr>
                      <a:lvl4pPr marL="1399078" algn="l" defTabSz="932719" rtl="0" eaLnBrk="1" latinLnBrk="0" hangingPunct="1">
                        <a:defRPr sz="1800" kern="1200">
                          <a:solidFill>
                            <a:schemeClr val="dk1"/>
                          </a:solidFill>
                          <a:latin typeface="Segoe UI"/>
                        </a:defRPr>
                      </a:lvl4pPr>
                      <a:lvl5pPr marL="1865437" algn="l" defTabSz="932719" rtl="0" eaLnBrk="1" latinLnBrk="0" hangingPunct="1">
                        <a:defRPr sz="1800" kern="1200">
                          <a:solidFill>
                            <a:schemeClr val="dk1"/>
                          </a:solidFill>
                          <a:latin typeface="Segoe UI"/>
                        </a:defRPr>
                      </a:lvl5pPr>
                      <a:lvl6pPr marL="2331798" algn="l" defTabSz="932719" rtl="0" eaLnBrk="1" latinLnBrk="0" hangingPunct="1">
                        <a:defRPr sz="1800" kern="1200">
                          <a:solidFill>
                            <a:schemeClr val="dk1"/>
                          </a:solidFill>
                          <a:latin typeface="Segoe UI"/>
                        </a:defRPr>
                      </a:lvl6pPr>
                      <a:lvl7pPr marL="2798157" algn="l" defTabSz="932719" rtl="0" eaLnBrk="1" latinLnBrk="0" hangingPunct="1">
                        <a:defRPr sz="1800" kern="1200">
                          <a:solidFill>
                            <a:schemeClr val="dk1"/>
                          </a:solidFill>
                          <a:latin typeface="Segoe UI"/>
                        </a:defRPr>
                      </a:lvl7pPr>
                      <a:lvl8pPr marL="3264516" algn="l" defTabSz="932719" rtl="0" eaLnBrk="1" latinLnBrk="0" hangingPunct="1">
                        <a:defRPr sz="1800" kern="1200">
                          <a:solidFill>
                            <a:schemeClr val="dk1"/>
                          </a:solidFill>
                          <a:latin typeface="Segoe UI"/>
                        </a:defRPr>
                      </a:lvl8pPr>
                      <a:lvl9pPr marL="3730876" algn="l" defTabSz="932719" rtl="0" eaLnBrk="1" latinLnBrk="0" hangingPunct="1">
                        <a:defRPr sz="1800" kern="1200">
                          <a:solidFill>
                            <a:schemeClr val="dk1"/>
                          </a:solidFill>
                          <a:latin typeface="Segoe UI"/>
                        </a:defRPr>
                      </a:lvl9p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u="none" dirty="0" smtClean="0">
                          <a:solidFill>
                            <a:schemeClr val="tx1">
                              <a:lumMod val="50000"/>
                              <a:alpha val="99000"/>
                            </a:schemeClr>
                          </a:solidFill>
                        </a:rPr>
                        <a:t>Not running</a:t>
                      </a:r>
                      <a:r>
                        <a:rPr lang="en-US" sz="2400" u="none" baseline="0" dirty="0" smtClean="0">
                          <a:solidFill>
                            <a:schemeClr val="tx1">
                              <a:lumMod val="50000"/>
                              <a:alpha val="99000"/>
                            </a:schemeClr>
                          </a:solidFill>
                        </a:rPr>
                        <a:t> a</a:t>
                      </a:r>
                      <a:r>
                        <a:rPr lang="en-US" sz="2400" dirty="0" smtClean="0">
                          <a:solidFill>
                            <a:schemeClr val="tx1">
                              <a:lumMod val="50000"/>
                              <a:alpha val="99000"/>
                            </a:schemeClr>
                          </a:solidFill>
                        </a:rPr>
                        <a:t>pp launched </a:t>
                      </a:r>
                      <a:br>
                        <a:rPr lang="en-US" sz="2400" dirty="0" smtClean="0">
                          <a:solidFill>
                            <a:schemeClr val="tx1">
                              <a:lumMod val="50000"/>
                              <a:alpha val="99000"/>
                            </a:schemeClr>
                          </a:solidFill>
                        </a:rPr>
                      </a:br>
                      <a:r>
                        <a:rPr lang="en-US" sz="2400" dirty="0" smtClean="0">
                          <a:solidFill>
                            <a:schemeClr val="tx1">
                              <a:lumMod val="50000"/>
                              <a:alpha val="99000"/>
                            </a:schemeClr>
                          </a:solidFill>
                        </a:rPr>
                        <a:t>by user (Activated)</a:t>
                      </a:r>
                    </a:p>
                  </a:txBody>
                  <a:tcPr marL="186521" marR="186521" marT="46630" marB="4663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lumMod val="20000"/>
                        <a:lumOff val="80000"/>
                      </a:srgbClr>
                    </a:solidFill>
                  </a:tcPr>
                </a:tc>
                <a:tc>
                  <a:txBody>
                    <a:bodyPr/>
                    <a:lstStyle>
                      <a:lvl1pPr marL="0" algn="l" defTabSz="932719" rtl="0" eaLnBrk="1" latinLnBrk="0" hangingPunct="1">
                        <a:defRPr sz="1800" kern="1200">
                          <a:solidFill>
                            <a:schemeClr val="dk1"/>
                          </a:solidFill>
                          <a:latin typeface="Segoe UI"/>
                        </a:defRPr>
                      </a:lvl1pPr>
                      <a:lvl2pPr marL="466359" algn="l" defTabSz="932719" rtl="0" eaLnBrk="1" latinLnBrk="0" hangingPunct="1">
                        <a:defRPr sz="1800" kern="1200">
                          <a:solidFill>
                            <a:schemeClr val="dk1"/>
                          </a:solidFill>
                          <a:latin typeface="Segoe UI"/>
                        </a:defRPr>
                      </a:lvl2pPr>
                      <a:lvl3pPr marL="932719" algn="l" defTabSz="932719" rtl="0" eaLnBrk="1" latinLnBrk="0" hangingPunct="1">
                        <a:defRPr sz="1800" kern="1200">
                          <a:solidFill>
                            <a:schemeClr val="dk1"/>
                          </a:solidFill>
                          <a:latin typeface="Segoe UI"/>
                        </a:defRPr>
                      </a:lvl3pPr>
                      <a:lvl4pPr marL="1399078" algn="l" defTabSz="932719" rtl="0" eaLnBrk="1" latinLnBrk="0" hangingPunct="1">
                        <a:defRPr sz="1800" kern="1200">
                          <a:solidFill>
                            <a:schemeClr val="dk1"/>
                          </a:solidFill>
                          <a:latin typeface="Segoe UI"/>
                        </a:defRPr>
                      </a:lvl4pPr>
                      <a:lvl5pPr marL="1865437" algn="l" defTabSz="932719" rtl="0" eaLnBrk="1" latinLnBrk="0" hangingPunct="1">
                        <a:defRPr sz="1800" kern="1200">
                          <a:solidFill>
                            <a:schemeClr val="dk1"/>
                          </a:solidFill>
                          <a:latin typeface="Segoe UI"/>
                        </a:defRPr>
                      </a:lvl5pPr>
                      <a:lvl6pPr marL="2331798" algn="l" defTabSz="932719" rtl="0" eaLnBrk="1" latinLnBrk="0" hangingPunct="1">
                        <a:defRPr sz="1800" kern="1200">
                          <a:solidFill>
                            <a:schemeClr val="dk1"/>
                          </a:solidFill>
                          <a:latin typeface="Segoe UI"/>
                        </a:defRPr>
                      </a:lvl6pPr>
                      <a:lvl7pPr marL="2798157" algn="l" defTabSz="932719" rtl="0" eaLnBrk="1" latinLnBrk="0" hangingPunct="1">
                        <a:defRPr sz="1800" kern="1200">
                          <a:solidFill>
                            <a:schemeClr val="dk1"/>
                          </a:solidFill>
                          <a:latin typeface="Segoe UI"/>
                        </a:defRPr>
                      </a:lvl7pPr>
                      <a:lvl8pPr marL="3264516" algn="l" defTabSz="932719" rtl="0" eaLnBrk="1" latinLnBrk="0" hangingPunct="1">
                        <a:defRPr sz="1800" kern="1200">
                          <a:solidFill>
                            <a:schemeClr val="dk1"/>
                          </a:solidFill>
                          <a:latin typeface="Segoe UI"/>
                        </a:defRPr>
                      </a:lvl8pPr>
                      <a:lvl9pPr marL="3730876" algn="l" defTabSz="932719" rtl="0" eaLnBrk="1" latinLnBrk="0" hangingPunct="1">
                        <a:defRPr sz="1800" kern="1200">
                          <a:solidFill>
                            <a:schemeClr val="dk1"/>
                          </a:solidFill>
                          <a:latin typeface="Segoe UI"/>
                        </a:defRPr>
                      </a:lvl9pPr>
                    </a:lstStyle>
                    <a:p>
                      <a:pPr marL="0" indent="0">
                        <a:buFont typeface="Arial" pitchFamily="34" charset="0"/>
                        <a:buNone/>
                      </a:pPr>
                      <a:r>
                        <a:rPr lang="en-US" sz="2400" dirty="0" smtClean="0">
                          <a:solidFill>
                            <a:schemeClr val="tx1">
                              <a:lumMod val="50000"/>
                              <a:alpha val="99000"/>
                            </a:schemeClr>
                          </a:solidFill>
                        </a:rPr>
                        <a:t>Bring the user back and restore </a:t>
                      </a:r>
                      <a:br>
                        <a:rPr lang="en-US" sz="2400" dirty="0" smtClean="0">
                          <a:solidFill>
                            <a:schemeClr val="tx1">
                              <a:lumMod val="50000"/>
                              <a:alpha val="99000"/>
                            </a:schemeClr>
                          </a:solidFill>
                        </a:rPr>
                      </a:br>
                      <a:r>
                        <a:rPr lang="en-US" sz="2400" dirty="0" smtClean="0">
                          <a:solidFill>
                            <a:schemeClr val="tx1">
                              <a:lumMod val="50000"/>
                              <a:alpha val="99000"/>
                            </a:schemeClr>
                          </a:solidFill>
                        </a:rPr>
                        <a:t>their session</a:t>
                      </a:r>
                      <a:r>
                        <a:rPr lang="en-US" sz="2400" baseline="0" dirty="0" smtClean="0">
                          <a:solidFill>
                            <a:schemeClr val="tx1">
                              <a:lumMod val="50000"/>
                              <a:alpha val="99000"/>
                            </a:schemeClr>
                          </a:solidFill>
                        </a:rPr>
                        <a:t> as if they never left</a:t>
                      </a:r>
                      <a:endParaRPr lang="en-US" sz="2400" dirty="0">
                        <a:solidFill>
                          <a:schemeClr val="tx1">
                            <a:lumMod val="50000"/>
                            <a:alpha val="99000"/>
                          </a:schemeClr>
                        </a:solidFill>
                      </a:endParaRPr>
                    </a:p>
                  </a:txBody>
                  <a:tcPr marL="186521" marR="186521" marT="46630" marB="4663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lumMod val="20000"/>
                        <a:lumOff val="80000"/>
                      </a:srgbClr>
                    </a:solidFill>
                  </a:tcPr>
                </a:tc>
                <a:extLst>
                  <a:ext uri="{0D108BD9-81ED-4DB2-BD59-A6C34878D82A}">
                    <a16:rowId xmlns:a16="http://schemas.microsoft.com/office/drawing/2014/main" val="10003"/>
                  </a:ext>
                </a:extLst>
              </a:tr>
              <a:tr h="1151311">
                <a:tc>
                  <a:txBody>
                    <a:bodyPr/>
                    <a:lstStyle>
                      <a:lvl1pPr marL="0" algn="l" defTabSz="932719" rtl="0" eaLnBrk="1" latinLnBrk="0" hangingPunct="1">
                        <a:defRPr sz="1800" kern="1200">
                          <a:solidFill>
                            <a:schemeClr val="dk1"/>
                          </a:solidFill>
                          <a:latin typeface="Segoe UI"/>
                        </a:defRPr>
                      </a:lvl1pPr>
                      <a:lvl2pPr marL="466359" algn="l" defTabSz="932719" rtl="0" eaLnBrk="1" latinLnBrk="0" hangingPunct="1">
                        <a:defRPr sz="1800" kern="1200">
                          <a:solidFill>
                            <a:schemeClr val="dk1"/>
                          </a:solidFill>
                          <a:latin typeface="Segoe UI"/>
                        </a:defRPr>
                      </a:lvl2pPr>
                      <a:lvl3pPr marL="932719" algn="l" defTabSz="932719" rtl="0" eaLnBrk="1" latinLnBrk="0" hangingPunct="1">
                        <a:defRPr sz="1800" kern="1200">
                          <a:solidFill>
                            <a:schemeClr val="dk1"/>
                          </a:solidFill>
                          <a:latin typeface="Segoe UI"/>
                        </a:defRPr>
                      </a:lvl3pPr>
                      <a:lvl4pPr marL="1399078" algn="l" defTabSz="932719" rtl="0" eaLnBrk="1" latinLnBrk="0" hangingPunct="1">
                        <a:defRPr sz="1800" kern="1200">
                          <a:solidFill>
                            <a:schemeClr val="dk1"/>
                          </a:solidFill>
                          <a:latin typeface="Segoe UI"/>
                        </a:defRPr>
                      </a:lvl4pPr>
                      <a:lvl5pPr marL="1865437" algn="l" defTabSz="932719" rtl="0" eaLnBrk="1" latinLnBrk="0" hangingPunct="1">
                        <a:defRPr sz="1800" kern="1200">
                          <a:solidFill>
                            <a:schemeClr val="dk1"/>
                          </a:solidFill>
                          <a:latin typeface="Segoe UI"/>
                        </a:defRPr>
                      </a:lvl5pPr>
                      <a:lvl6pPr marL="2331798" algn="l" defTabSz="932719" rtl="0" eaLnBrk="1" latinLnBrk="0" hangingPunct="1">
                        <a:defRPr sz="1800" kern="1200">
                          <a:solidFill>
                            <a:schemeClr val="dk1"/>
                          </a:solidFill>
                          <a:latin typeface="Segoe UI"/>
                        </a:defRPr>
                      </a:lvl6pPr>
                      <a:lvl7pPr marL="2798157" algn="l" defTabSz="932719" rtl="0" eaLnBrk="1" latinLnBrk="0" hangingPunct="1">
                        <a:defRPr sz="1800" kern="1200">
                          <a:solidFill>
                            <a:schemeClr val="dk1"/>
                          </a:solidFill>
                          <a:latin typeface="Segoe UI"/>
                        </a:defRPr>
                      </a:lvl7pPr>
                      <a:lvl8pPr marL="3264516" algn="l" defTabSz="932719" rtl="0" eaLnBrk="1" latinLnBrk="0" hangingPunct="1">
                        <a:defRPr sz="1800" kern="1200">
                          <a:solidFill>
                            <a:schemeClr val="dk1"/>
                          </a:solidFill>
                          <a:latin typeface="Segoe UI"/>
                        </a:defRPr>
                      </a:lvl8pPr>
                      <a:lvl9pPr marL="3730876" algn="l" defTabSz="932719" rtl="0" eaLnBrk="1" latinLnBrk="0" hangingPunct="1">
                        <a:defRPr sz="1800" kern="1200">
                          <a:solidFill>
                            <a:schemeClr val="dk1"/>
                          </a:solidFill>
                          <a:latin typeface="Segoe UI"/>
                        </a:defRPr>
                      </a:lvl9pPr>
                    </a:lstStyle>
                    <a:p>
                      <a:r>
                        <a:rPr lang="en-US" sz="2400" dirty="0" smtClean="0">
                          <a:solidFill>
                            <a:schemeClr val="tx1">
                              <a:lumMod val="50000"/>
                              <a:alpha val="99000"/>
                            </a:schemeClr>
                          </a:solidFill>
                        </a:rPr>
                        <a:t>Suspended app activated</a:t>
                      </a:r>
                      <a:br>
                        <a:rPr lang="en-US" sz="2400" dirty="0" smtClean="0">
                          <a:solidFill>
                            <a:schemeClr val="tx1">
                              <a:lumMod val="50000"/>
                              <a:alpha val="99000"/>
                            </a:schemeClr>
                          </a:solidFill>
                        </a:rPr>
                      </a:br>
                      <a:r>
                        <a:rPr lang="en-US" sz="2400" dirty="0" smtClean="0">
                          <a:solidFill>
                            <a:schemeClr val="tx1">
                              <a:lumMod val="50000"/>
                              <a:alpha val="99000"/>
                            </a:schemeClr>
                          </a:solidFill>
                        </a:rPr>
                        <a:t>by user (Resuming)</a:t>
                      </a:r>
                      <a:endParaRPr lang="en-US" sz="2400" dirty="0">
                        <a:solidFill>
                          <a:schemeClr val="tx1">
                            <a:lumMod val="50000"/>
                            <a:alpha val="99000"/>
                          </a:schemeClr>
                        </a:solidFill>
                      </a:endParaRPr>
                    </a:p>
                  </a:txBody>
                  <a:tcPr marL="186521" marR="186521" marT="46630" marB="4663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lumMod val="20000"/>
                        <a:lumOff val="80000"/>
                      </a:srgbClr>
                    </a:solidFill>
                  </a:tcPr>
                </a:tc>
                <a:tc>
                  <a:txBody>
                    <a:bodyPr/>
                    <a:lstStyle>
                      <a:lvl1pPr marL="0" algn="l" defTabSz="932719" rtl="0" eaLnBrk="1" latinLnBrk="0" hangingPunct="1">
                        <a:defRPr sz="1800" kern="1200">
                          <a:solidFill>
                            <a:schemeClr val="dk1"/>
                          </a:solidFill>
                          <a:latin typeface="Segoe UI"/>
                        </a:defRPr>
                      </a:lvl1pPr>
                      <a:lvl2pPr marL="466359" algn="l" defTabSz="932719" rtl="0" eaLnBrk="1" latinLnBrk="0" hangingPunct="1">
                        <a:defRPr sz="1800" kern="1200">
                          <a:solidFill>
                            <a:schemeClr val="dk1"/>
                          </a:solidFill>
                          <a:latin typeface="Segoe UI"/>
                        </a:defRPr>
                      </a:lvl2pPr>
                      <a:lvl3pPr marL="932719" algn="l" defTabSz="932719" rtl="0" eaLnBrk="1" latinLnBrk="0" hangingPunct="1">
                        <a:defRPr sz="1800" kern="1200">
                          <a:solidFill>
                            <a:schemeClr val="dk1"/>
                          </a:solidFill>
                          <a:latin typeface="Segoe UI"/>
                        </a:defRPr>
                      </a:lvl3pPr>
                      <a:lvl4pPr marL="1399078" algn="l" defTabSz="932719" rtl="0" eaLnBrk="1" latinLnBrk="0" hangingPunct="1">
                        <a:defRPr sz="1800" kern="1200">
                          <a:solidFill>
                            <a:schemeClr val="dk1"/>
                          </a:solidFill>
                          <a:latin typeface="Segoe UI"/>
                        </a:defRPr>
                      </a:lvl4pPr>
                      <a:lvl5pPr marL="1865437" algn="l" defTabSz="932719" rtl="0" eaLnBrk="1" latinLnBrk="0" hangingPunct="1">
                        <a:defRPr sz="1800" kern="1200">
                          <a:solidFill>
                            <a:schemeClr val="dk1"/>
                          </a:solidFill>
                          <a:latin typeface="Segoe UI"/>
                        </a:defRPr>
                      </a:lvl5pPr>
                      <a:lvl6pPr marL="2331798" algn="l" defTabSz="932719" rtl="0" eaLnBrk="1" latinLnBrk="0" hangingPunct="1">
                        <a:defRPr sz="1800" kern="1200">
                          <a:solidFill>
                            <a:schemeClr val="dk1"/>
                          </a:solidFill>
                          <a:latin typeface="Segoe UI"/>
                        </a:defRPr>
                      </a:lvl6pPr>
                      <a:lvl7pPr marL="2798157" algn="l" defTabSz="932719" rtl="0" eaLnBrk="1" latinLnBrk="0" hangingPunct="1">
                        <a:defRPr sz="1800" kern="1200">
                          <a:solidFill>
                            <a:schemeClr val="dk1"/>
                          </a:solidFill>
                          <a:latin typeface="Segoe UI"/>
                        </a:defRPr>
                      </a:lvl7pPr>
                      <a:lvl8pPr marL="3264516" algn="l" defTabSz="932719" rtl="0" eaLnBrk="1" latinLnBrk="0" hangingPunct="1">
                        <a:defRPr sz="1800" kern="1200">
                          <a:solidFill>
                            <a:schemeClr val="dk1"/>
                          </a:solidFill>
                          <a:latin typeface="Segoe UI"/>
                        </a:defRPr>
                      </a:lvl8pPr>
                      <a:lvl9pPr marL="3730876" algn="l" defTabSz="932719" rtl="0" eaLnBrk="1" latinLnBrk="0" hangingPunct="1">
                        <a:defRPr sz="1800" kern="1200">
                          <a:solidFill>
                            <a:schemeClr val="dk1"/>
                          </a:solidFill>
                          <a:latin typeface="Segoe UI"/>
                        </a:defRPr>
                      </a:lvl9pPr>
                    </a:lstStyle>
                    <a:p>
                      <a:pPr marL="0" indent="0">
                        <a:buFont typeface="Arial" pitchFamily="34" charset="0"/>
                        <a:buNone/>
                      </a:pPr>
                      <a:r>
                        <a:rPr lang="en-US" sz="2400" dirty="0" smtClean="0">
                          <a:solidFill>
                            <a:schemeClr val="tx1">
                              <a:lumMod val="50000"/>
                              <a:alpha val="99000"/>
                            </a:schemeClr>
                          </a:solidFill>
                        </a:rPr>
                        <a:t>App specific</a:t>
                      </a:r>
                      <a:endParaRPr lang="en-US" sz="2400" dirty="0">
                        <a:solidFill>
                          <a:schemeClr val="tx1">
                            <a:lumMod val="50000"/>
                            <a:alpha val="99000"/>
                          </a:schemeClr>
                        </a:solidFill>
                      </a:endParaRPr>
                    </a:p>
                  </a:txBody>
                  <a:tcPr marL="186521" marR="186521" marT="46630" marB="4663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lumMod val="20000"/>
                        <a:lumOff val="80000"/>
                      </a:srgb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8532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err="1" smtClean="0"/>
              <a:t>What</a:t>
            </a:r>
            <a:r>
              <a:rPr lang="it-IT" dirty="0" smtClean="0"/>
              <a:t> </a:t>
            </a:r>
            <a:r>
              <a:rPr lang="it-IT" dirty="0" err="1" smtClean="0"/>
              <a:t>if</a:t>
            </a:r>
            <a:r>
              <a:rPr lang="it-IT" dirty="0" smtClean="0"/>
              <a:t> I </a:t>
            </a:r>
            <a:r>
              <a:rPr lang="it-IT" dirty="0" err="1" smtClean="0"/>
              <a:t>need</a:t>
            </a:r>
            <a:r>
              <a:rPr lang="it-IT" dirty="0" smtClean="0"/>
              <a:t> more time?</a:t>
            </a:r>
            <a:endParaRPr lang="it-IT" dirty="0"/>
          </a:p>
        </p:txBody>
      </p:sp>
    </p:spTree>
    <p:extLst>
      <p:ext uri="{BB962C8B-B14F-4D97-AF65-F5344CB8AC3E}">
        <p14:creationId xmlns:p14="http://schemas.microsoft.com/office/powerpoint/2010/main" val="35922689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29593" y="233568"/>
            <a:ext cx="11374084" cy="664712"/>
          </a:xfrm>
        </p:spPr>
        <p:txBody>
          <a:bodyPr/>
          <a:lstStyle/>
          <a:p>
            <a:r>
              <a:rPr lang="en-US" dirty="0">
                <a:solidFill>
                  <a:srgbClr val="0070C0"/>
                </a:solidFill>
                <a:latin typeface="Segoe UI Semibold" panose="020B0702040204020203" pitchFamily="34" charset="0"/>
              </a:rPr>
              <a:t>Extended Execution</a:t>
            </a:r>
          </a:p>
        </p:txBody>
      </p:sp>
      <p:sp>
        <p:nvSpPr>
          <p:cNvPr id="2" name="Text Placeholder 1"/>
          <p:cNvSpPr>
            <a:spLocks noGrp="1"/>
          </p:cNvSpPr>
          <p:nvPr>
            <p:ph type="body" sz="quarter" idx="10"/>
          </p:nvPr>
        </p:nvSpPr>
        <p:spPr>
          <a:xfrm>
            <a:off x="529526" y="1476880"/>
            <a:ext cx="11372632" cy="2843492"/>
          </a:xfrm>
        </p:spPr>
        <p:txBody>
          <a:bodyPr/>
          <a:lstStyle/>
          <a:p>
            <a:r>
              <a:rPr lang="en-US" sz="3600" dirty="0"/>
              <a:t>Continue a session when not in the foreground</a:t>
            </a:r>
            <a:br>
              <a:rPr lang="en-US" sz="3600" dirty="0"/>
            </a:br>
            <a:endParaRPr lang="en-US" sz="800" dirty="0"/>
          </a:p>
          <a:p>
            <a:r>
              <a:rPr lang="en-US" sz="3600" dirty="0"/>
              <a:t>Location Tracking</a:t>
            </a:r>
            <a:br>
              <a:rPr lang="en-US" sz="3600" dirty="0"/>
            </a:br>
            <a:endParaRPr lang="en-US" sz="800" dirty="0"/>
          </a:p>
          <a:p>
            <a:r>
              <a:rPr lang="en-US" sz="3600" dirty="0"/>
              <a:t>Save critical data</a:t>
            </a:r>
            <a:br>
              <a:rPr lang="en-US" sz="3600" dirty="0"/>
            </a:br>
            <a:endParaRPr lang="en-US" sz="800" dirty="0"/>
          </a:p>
          <a:p>
            <a:r>
              <a:rPr lang="en-US" sz="3600" dirty="0"/>
              <a:t>You just want more time</a:t>
            </a:r>
          </a:p>
        </p:txBody>
      </p:sp>
    </p:spTree>
    <p:extLst>
      <p:ext uri="{BB962C8B-B14F-4D97-AF65-F5344CB8AC3E}">
        <p14:creationId xmlns:p14="http://schemas.microsoft.com/office/powerpoint/2010/main" val="226906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29593" y="233568"/>
            <a:ext cx="11374084" cy="664712"/>
          </a:xfrm>
        </p:spPr>
        <p:txBody>
          <a:bodyPr/>
          <a:lstStyle/>
          <a:p>
            <a:r>
              <a:rPr lang="en-US" dirty="0">
                <a:solidFill>
                  <a:srgbClr val="0070C0"/>
                </a:solidFill>
                <a:latin typeface="Segoe UI Semibold" panose="020B0702040204020203" pitchFamily="34" charset="0"/>
              </a:rPr>
              <a:t>Extended Execution details</a:t>
            </a:r>
          </a:p>
        </p:txBody>
      </p:sp>
      <p:sp>
        <p:nvSpPr>
          <p:cNvPr id="2" name="Text Placeholder 1"/>
          <p:cNvSpPr>
            <a:spLocks noGrp="1"/>
          </p:cNvSpPr>
          <p:nvPr>
            <p:ph type="body" sz="quarter" idx="10"/>
          </p:nvPr>
        </p:nvSpPr>
        <p:spPr/>
        <p:txBody>
          <a:bodyPr/>
          <a:lstStyle/>
          <a:p>
            <a:r>
              <a:rPr lang="en-US" sz="3600" dirty="0"/>
              <a:t>Applications must supply a reason</a:t>
            </a:r>
            <a:br>
              <a:rPr lang="en-US" sz="3600" dirty="0"/>
            </a:br>
            <a:endParaRPr lang="en-US" sz="800" dirty="0"/>
          </a:p>
          <a:p>
            <a:r>
              <a:rPr lang="en-US" sz="3600" dirty="0"/>
              <a:t>Revoked events will have ~1 sec to clean up</a:t>
            </a:r>
            <a:br>
              <a:rPr lang="en-US" sz="3600" dirty="0"/>
            </a:br>
            <a:endParaRPr lang="en-US" sz="800" dirty="0"/>
          </a:p>
          <a:p>
            <a:r>
              <a:rPr lang="en-US" sz="3600" dirty="0"/>
              <a:t>Min time is guaranteed but opportunistic afterwards</a:t>
            </a:r>
          </a:p>
        </p:txBody>
      </p:sp>
    </p:spTree>
    <p:extLst>
      <p:ext uri="{BB962C8B-B14F-4D97-AF65-F5344CB8AC3E}">
        <p14:creationId xmlns:p14="http://schemas.microsoft.com/office/powerpoint/2010/main" val="107543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29593" y="233568"/>
            <a:ext cx="11374084" cy="664712"/>
          </a:xfrm>
        </p:spPr>
        <p:txBody>
          <a:bodyPr/>
          <a:lstStyle/>
          <a:p>
            <a:r>
              <a:rPr lang="en-US" dirty="0">
                <a:solidFill>
                  <a:srgbClr val="0070C0"/>
                </a:solidFill>
                <a:latin typeface="Segoe UI Semibold" panose="020B0702040204020203" pitchFamily="34" charset="0"/>
              </a:rPr>
              <a:t>Extended Execution (1. wait!)</a:t>
            </a:r>
          </a:p>
        </p:txBody>
      </p:sp>
      <p:sp>
        <p:nvSpPr>
          <p:cNvPr id="36" name="Freeform 35"/>
          <p:cNvSpPr/>
          <p:nvPr/>
        </p:nvSpPr>
        <p:spPr bwMode="auto">
          <a:xfrm>
            <a:off x="7496427" y="3809916"/>
            <a:ext cx="259073" cy="1675948"/>
          </a:xfrm>
          <a:custGeom>
            <a:avLst/>
            <a:gdLst>
              <a:gd name="connsiteX0" fmla="*/ 0 w 466725"/>
              <a:gd name="connsiteY0" fmla="*/ 0 h 1676400"/>
              <a:gd name="connsiteX1" fmla="*/ 466725 w 466725"/>
              <a:gd name="connsiteY1" fmla="*/ 523875 h 1676400"/>
              <a:gd name="connsiteX2" fmla="*/ 466725 w 466725"/>
              <a:gd name="connsiteY2" fmla="*/ 1676400 h 1676400"/>
              <a:gd name="connsiteX3" fmla="*/ 4762 w 466725"/>
              <a:gd name="connsiteY3" fmla="*/ 1676400 h 1676400"/>
              <a:gd name="connsiteX4" fmla="*/ 0 w 466725"/>
              <a:gd name="connsiteY4" fmla="*/ 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25" h="1676400">
                <a:moveTo>
                  <a:pt x="0" y="0"/>
                </a:moveTo>
                <a:lnTo>
                  <a:pt x="466725" y="523875"/>
                </a:lnTo>
                <a:lnTo>
                  <a:pt x="466725" y="1676400"/>
                </a:lnTo>
                <a:lnTo>
                  <a:pt x="4762" y="1676400"/>
                </a:lnTo>
                <a:cubicBezTo>
                  <a:pt x="3175" y="1117600"/>
                  <a:pt x="1587" y="558800"/>
                  <a:pt x="0" y="0"/>
                </a:cubicBezTo>
                <a:close/>
              </a:path>
            </a:pathLst>
          </a:custGeom>
          <a:solidFill>
            <a:srgbClr val="E81123">
              <a:lumMod val="75000"/>
            </a:srgbClr>
          </a:solidFill>
          <a:ln w="12700" cap="flat" cmpd="sng" algn="ctr">
            <a:noFill/>
            <a:prstDash val="solid"/>
            <a:miter lim="800000"/>
            <a:headEnd type="none" w="med" len="med"/>
            <a:tailEnd type="none" w="med" len="med"/>
          </a:ln>
          <a:effectLst/>
        </p:spPr>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endParaRPr lang="en-US" sz="2000" kern="0" dirty="0">
              <a:gradFill>
                <a:gsLst>
                  <a:gs pos="16814">
                    <a:srgbClr val="FFFFFF"/>
                  </a:gs>
                  <a:gs pos="46000">
                    <a:srgbClr val="FFFFFF"/>
                  </a:gs>
                </a:gsLst>
                <a:lin ang="5400000" scaled="0"/>
              </a:gradFill>
              <a:latin typeface="Segoe UI Light"/>
            </a:endParaRPr>
          </a:p>
        </p:txBody>
      </p:sp>
      <p:sp>
        <p:nvSpPr>
          <p:cNvPr id="37" name="TextBox 36"/>
          <p:cNvSpPr txBox="1"/>
          <p:nvPr/>
        </p:nvSpPr>
        <p:spPr>
          <a:xfrm rot="16200000">
            <a:off x="194137" y="3498246"/>
            <a:ext cx="1488548" cy="634359"/>
          </a:xfrm>
          <a:prstGeom prst="rect">
            <a:avLst/>
          </a:prstGeom>
          <a:noFill/>
        </p:spPr>
        <p:txBody>
          <a:bodyPr wrap="none" lIns="182831" tIns="146264" rIns="182831" bIns="146264" rtlCol="0">
            <a:spAutoFit/>
          </a:bodyPr>
          <a:lstStyle/>
          <a:p>
            <a:pPr defTabSz="932504">
              <a:lnSpc>
                <a:spcPct val="90000"/>
              </a:lnSpc>
              <a:spcAft>
                <a:spcPts val="600"/>
              </a:spcAft>
            </a:pPr>
            <a:r>
              <a:rPr lang="en-US" sz="2400" dirty="0">
                <a:solidFill>
                  <a:srgbClr val="D2D2D2">
                    <a:lumMod val="20000"/>
                    <a:lumOff val="80000"/>
                  </a:srgbClr>
                </a:solidFill>
                <a:latin typeface="Segoe UI Light"/>
              </a:rPr>
              <a:t>Memory</a:t>
            </a:r>
          </a:p>
        </p:txBody>
      </p:sp>
      <p:sp>
        <p:nvSpPr>
          <p:cNvPr id="38" name="Rectangle 37"/>
          <p:cNvSpPr/>
          <p:nvPr/>
        </p:nvSpPr>
        <p:spPr bwMode="auto">
          <a:xfrm>
            <a:off x="7755498" y="4335237"/>
            <a:ext cx="2869749" cy="1142692"/>
          </a:xfrm>
          <a:prstGeom prst="rect">
            <a:avLst/>
          </a:prstGeom>
          <a:solidFill>
            <a:sysClr val="window" lastClr="FFFFFF">
              <a:lumMod val="85000"/>
              <a:lumOff val="15000"/>
            </a:sysClr>
          </a:solidFill>
          <a:ln w="12700" cap="flat" cmpd="sng" algn="ctr">
            <a:noFill/>
            <a:prstDash val="solid"/>
            <a:miter lim="800000"/>
            <a:headEnd type="none" w="med" len="med"/>
            <a:tailEnd type="none" w="med" len="med"/>
          </a:ln>
          <a:effectLst/>
        </p:spPr>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endParaRPr lang="en-US" sz="2000" kern="0" dirty="0">
              <a:gradFill>
                <a:gsLst>
                  <a:gs pos="16814">
                    <a:srgbClr val="FFFFFF"/>
                  </a:gs>
                  <a:gs pos="46000">
                    <a:srgbClr val="FFFFFF"/>
                  </a:gs>
                </a:gsLst>
                <a:lin ang="5400000" scaled="0"/>
              </a:gradFill>
              <a:latin typeface="Segoe UI Light"/>
            </a:endParaRPr>
          </a:p>
        </p:txBody>
      </p:sp>
      <p:cxnSp>
        <p:nvCxnSpPr>
          <p:cNvPr id="39" name="Straight Arrow Connector 38"/>
          <p:cNvCxnSpPr/>
          <p:nvPr/>
        </p:nvCxnSpPr>
        <p:spPr>
          <a:xfrm>
            <a:off x="5838146" y="2795317"/>
            <a:ext cx="0" cy="609436"/>
          </a:xfrm>
          <a:prstGeom prst="straightConnector1">
            <a:avLst/>
          </a:prstGeom>
          <a:noFill/>
          <a:ln w="6350" cap="flat" cmpd="sng" algn="ctr">
            <a:solidFill>
              <a:srgbClr val="E81123"/>
            </a:solidFill>
            <a:prstDash val="solid"/>
            <a:miter lim="800000"/>
            <a:headEnd type="none"/>
            <a:tailEnd type="triangle"/>
          </a:ln>
          <a:effectLst/>
        </p:spPr>
      </p:cxnSp>
      <p:cxnSp>
        <p:nvCxnSpPr>
          <p:cNvPr id="40" name="Straight Arrow Connector 39"/>
          <p:cNvCxnSpPr/>
          <p:nvPr/>
        </p:nvCxnSpPr>
        <p:spPr>
          <a:xfrm flipV="1">
            <a:off x="5244468" y="5630288"/>
            <a:ext cx="0" cy="609436"/>
          </a:xfrm>
          <a:prstGeom prst="straightConnector1">
            <a:avLst/>
          </a:prstGeom>
          <a:noFill/>
          <a:ln w="6350" cap="flat" cmpd="sng" algn="ctr">
            <a:solidFill>
              <a:srgbClr val="E81123"/>
            </a:solidFill>
            <a:prstDash val="solid"/>
            <a:miter lim="800000"/>
            <a:headEnd type="none"/>
            <a:tailEnd type="triangle"/>
          </a:ln>
          <a:effectLst/>
        </p:spPr>
      </p:cxnSp>
      <p:cxnSp>
        <p:nvCxnSpPr>
          <p:cNvPr id="41" name="Straight Connector 40"/>
          <p:cNvCxnSpPr/>
          <p:nvPr/>
        </p:nvCxnSpPr>
        <p:spPr>
          <a:xfrm>
            <a:off x="1418138" y="2008275"/>
            <a:ext cx="9330868" cy="0"/>
          </a:xfrm>
          <a:prstGeom prst="line">
            <a:avLst/>
          </a:prstGeom>
          <a:noFill/>
          <a:ln w="6350" cap="flat" cmpd="sng" algn="ctr">
            <a:solidFill>
              <a:srgbClr val="737373"/>
            </a:solidFill>
            <a:prstDash val="solid"/>
            <a:miter lim="800000"/>
            <a:headEnd type="none"/>
            <a:tailEnd type="none"/>
          </a:ln>
          <a:effectLst/>
        </p:spPr>
      </p:cxnSp>
      <p:cxnSp>
        <p:nvCxnSpPr>
          <p:cNvPr id="42" name="Straight Connector 41"/>
          <p:cNvCxnSpPr/>
          <p:nvPr/>
        </p:nvCxnSpPr>
        <p:spPr>
          <a:xfrm flipV="1">
            <a:off x="5244468" y="1855910"/>
            <a:ext cx="0" cy="152359"/>
          </a:xfrm>
          <a:prstGeom prst="line">
            <a:avLst/>
          </a:prstGeom>
          <a:noFill/>
          <a:ln w="6350" cap="flat" cmpd="sng" algn="ctr">
            <a:solidFill>
              <a:srgbClr val="737373"/>
            </a:solidFill>
            <a:prstDash val="solid"/>
            <a:miter lim="800000"/>
            <a:headEnd type="none"/>
            <a:tailEnd type="none"/>
          </a:ln>
          <a:effectLst/>
        </p:spPr>
      </p:cxnSp>
      <p:cxnSp>
        <p:nvCxnSpPr>
          <p:cNvPr id="43" name="Straight Connector 42"/>
          <p:cNvCxnSpPr/>
          <p:nvPr/>
        </p:nvCxnSpPr>
        <p:spPr>
          <a:xfrm flipV="1">
            <a:off x="5838146" y="1855910"/>
            <a:ext cx="0" cy="152359"/>
          </a:xfrm>
          <a:prstGeom prst="line">
            <a:avLst/>
          </a:prstGeom>
          <a:noFill/>
          <a:ln w="6350" cap="flat" cmpd="sng" algn="ctr">
            <a:solidFill>
              <a:srgbClr val="737373"/>
            </a:solidFill>
            <a:prstDash val="solid"/>
            <a:miter lim="800000"/>
            <a:headEnd type="none"/>
            <a:tailEnd type="none"/>
          </a:ln>
          <a:effectLst/>
        </p:spPr>
      </p:cxnSp>
      <p:cxnSp>
        <p:nvCxnSpPr>
          <p:cNvPr id="44" name="Straight Connector 43"/>
          <p:cNvCxnSpPr/>
          <p:nvPr/>
        </p:nvCxnSpPr>
        <p:spPr>
          <a:xfrm flipV="1">
            <a:off x="7501888" y="1855910"/>
            <a:ext cx="0" cy="152359"/>
          </a:xfrm>
          <a:prstGeom prst="line">
            <a:avLst/>
          </a:prstGeom>
          <a:noFill/>
          <a:ln w="6350" cap="flat" cmpd="sng" algn="ctr">
            <a:solidFill>
              <a:srgbClr val="737373"/>
            </a:solidFill>
            <a:prstDash val="solid"/>
            <a:miter lim="800000"/>
            <a:headEnd type="none"/>
            <a:tailEnd type="none"/>
          </a:ln>
          <a:effectLst/>
        </p:spPr>
      </p:cxnSp>
      <p:cxnSp>
        <p:nvCxnSpPr>
          <p:cNvPr id="45" name="Straight Connector 44"/>
          <p:cNvCxnSpPr/>
          <p:nvPr/>
        </p:nvCxnSpPr>
        <p:spPr>
          <a:xfrm flipV="1">
            <a:off x="7741032" y="1855910"/>
            <a:ext cx="0" cy="152359"/>
          </a:xfrm>
          <a:prstGeom prst="line">
            <a:avLst/>
          </a:prstGeom>
          <a:noFill/>
          <a:ln w="6350" cap="flat" cmpd="sng" algn="ctr">
            <a:solidFill>
              <a:srgbClr val="737373"/>
            </a:solidFill>
            <a:prstDash val="solid"/>
            <a:miter lim="800000"/>
            <a:headEnd type="none"/>
            <a:tailEnd type="none"/>
          </a:ln>
          <a:effectLst/>
        </p:spPr>
      </p:cxnSp>
      <p:sp>
        <p:nvSpPr>
          <p:cNvPr id="46" name="TextBox 45"/>
          <p:cNvSpPr txBox="1"/>
          <p:nvPr/>
        </p:nvSpPr>
        <p:spPr>
          <a:xfrm>
            <a:off x="2578701" y="1455975"/>
            <a:ext cx="1184952" cy="549615"/>
          </a:xfrm>
          <a:prstGeom prst="rect">
            <a:avLst/>
          </a:prstGeom>
          <a:noFill/>
        </p:spPr>
        <p:txBody>
          <a:bodyPr wrap="none" lIns="182831" tIns="146264" rIns="182831" bIns="146264" rtlCol="0">
            <a:spAutoFit/>
          </a:bodyPr>
          <a:lstStyle/>
          <a:p>
            <a:pPr algn="ctr" defTabSz="932504">
              <a:lnSpc>
                <a:spcPct val="90000"/>
              </a:lnSpc>
              <a:spcAft>
                <a:spcPts val="600"/>
              </a:spcAft>
            </a:pPr>
            <a:r>
              <a:rPr lang="en-US" dirty="0">
                <a:solidFill>
                  <a:srgbClr val="107C10"/>
                </a:solidFill>
                <a:latin typeface="Segoe UI Light"/>
              </a:rPr>
              <a:t>Running</a:t>
            </a:r>
          </a:p>
        </p:txBody>
      </p:sp>
      <p:sp>
        <p:nvSpPr>
          <p:cNvPr id="47" name="TextBox 46"/>
          <p:cNvSpPr txBox="1"/>
          <p:nvPr/>
        </p:nvSpPr>
        <p:spPr>
          <a:xfrm>
            <a:off x="6283858" y="1440418"/>
            <a:ext cx="1034558" cy="549615"/>
          </a:xfrm>
          <a:prstGeom prst="rect">
            <a:avLst/>
          </a:prstGeom>
          <a:noFill/>
        </p:spPr>
        <p:txBody>
          <a:bodyPr wrap="none" lIns="182831" tIns="146264" rIns="182831" bIns="146264" rtlCol="0">
            <a:spAutoFit/>
          </a:bodyPr>
          <a:lstStyle/>
          <a:p>
            <a:pPr algn="ctr" defTabSz="932504">
              <a:lnSpc>
                <a:spcPct val="90000"/>
              </a:lnSpc>
              <a:spcAft>
                <a:spcPts val="600"/>
              </a:spcAft>
            </a:pPr>
            <a:r>
              <a:rPr lang="en-US" dirty="0">
                <a:solidFill>
                  <a:srgbClr val="107C10"/>
                </a:solidFill>
                <a:latin typeface="Segoe UI Light"/>
              </a:rPr>
              <a:t>Extend</a:t>
            </a:r>
          </a:p>
        </p:txBody>
      </p:sp>
      <p:sp>
        <p:nvSpPr>
          <p:cNvPr id="48" name="TextBox 47"/>
          <p:cNvSpPr txBox="1"/>
          <p:nvPr/>
        </p:nvSpPr>
        <p:spPr>
          <a:xfrm>
            <a:off x="4563415" y="6163545"/>
            <a:ext cx="1361499" cy="747088"/>
          </a:xfrm>
          <a:prstGeom prst="rect">
            <a:avLst/>
          </a:prstGeom>
          <a:noFill/>
        </p:spPr>
        <p:txBody>
          <a:bodyPr wrap="none" lIns="182831" tIns="146264" rIns="182831" bIns="146264" rtlCol="0">
            <a:spAutoFit/>
          </a:bodyPr>
          <a:lstStyle/>
          <a:p>
            <a:pPr algn="ctr" defTabSz="932504">
              <a:lnSpc>
                <a:spcPct val="90000"/>
              </a:lnSpc>
              <a:spcAft>
                <a:spcPts val="600"/>
              </a:spcAft>
            </a:pPr>
            <a:r>
              <a:rPr lang="en-US" sz="1599" dirty="0">
                <a:solidFill>
                  <a:srgbClr val="000000"/>
                </a:solidFill>
                <a:latin typeface="Segoe UI Light"/>
              </a:rPr>
              <a:t>Suspended</a:t>
            </a:r>
            <a:br>
              <a:rPr lang="en-US" sz="1599" dirty="0">
                <a:solidFill>
                  <a:srgbClr val="000000"/>
                </a:solidFill>
                <a:latin typeface="Segoe UI Light"/>
              </a:rPr>
            </a:br>
            <a:r>
              <a:rPr lang="en-US" sz="1599" dirty="0">
                <a:solidFill>
                  <a:srgbClr val="737373"/>
                </a:solidFill>
                <a:latin typeface="Segoe UI Light"/>
              </a:rPr>
              <a:t>(5 seconds)</a:t>
            </a:r>
          </a:p>
        </p:txBody>
      </p:sp>
      <p:sp>
        <p:nvSpPr>
          <p:cNvPr id="49" name="TextBox 48"/>
          <p:cNvSpPr txBox="1"/>
          <p:nvPr/>
        </p:nvSpPr>
        <p:spPr>
          <a:xfrm>
            <a:off x="5252358" y="2202212"/>
            <a:ext cx="1070521" cy="521236"/>
          </a:xfrm>
          <a:prstGeom prst="rect">
            <a:avLst/>
          </a:prstGeom>
          <a:noFill/>
        </p:spPr>
        <p:txBody>
          <a:bodyPr wrap="none" lIns="182831" tIns="146264" rIns="182831" bIns="146264" rtlCol="0">
            <a:spAutoFit/>
          </a:bodyPr>
          <a:lstStyle/>
          <a:p>
            <a:pPr algn="ctr" defTabSz="932504">
              <a:lnSpc>
                <a:spcPct val="90000"/>
              </a:lnSpc>
              <a:spcAft>
                <a:spcPts val="600"/>
              </a:spcAft>
            </a:pPr>
            <a:r>
              <a:rPr lang="en-US" sz="1599" dirty="0">
                <a:solidFill>
                  <a:srgbClr val="000000"/>
                </a:solidFill>
                <a:latin typeface="Segoe UI Light"/>
              </a:rPr>
              <a:t>Request</a:t>
            </a:r>
          </a:p>
        </p:txBody>
      </p:sp>
      <p:sp>
        <p:nvSpPr>
          <p:cNvPr id="50" name="TextBox 49"/>
          <p:cNvSpPr txBox="1"/>
          <p:nvPr/>
        </p:nvSpPr>
        <p:spPr>
          <a:xfrm>
            <a:off x="6873557" y="2063704"/>
            <a:ext cx="1247070" cy="747088"/>
          </a:xfrm>
          <a:prstGeom prst="rect">
            <a:avLst/>
          </a:prstGeom>
          <a:noFill/>
        </p:spPr>
        <p:txBody>
          <a:bodyPr wrap="none" lIns="182831" tIns="146264" rIns="182831" bIns="146264" rtlCol="0">
            <a:spAutoFit/>
          </a:bodyPr>
          <a:lstStyle/>
          <a:p>
            <a:pPr algn="ctr" defTabSz="932504">
              <a:lnSpc>
                <a:spcPct val="90000"/>
              </a:lnSpc>
              <a:spcAft>
                <a:spcPts val="600"/>
              </a:spcAft>
            </a:pPr>
            <a:r>
              <a:rPr lang="en-US" sz="1599" dirty="0">
                <a:solidFill>
                  <a:srgbClr val="000000"/>
                </a:solidFill>
                <a:latin typeface="Segoe UI Light"/>
              </a:rPr>
              <a:t>Revoked</a:t>
            </a:r>
            <a:br>
              <a:rPr lang="en-US" sz="1599" dirty="0">
                <a:solidFill>
                  <a:srgbClr val="000000"/>
                </a:solidFill>
                <a:latin typeface="Segoe UI Light"/>
              </a:rPr>
            </a:br>
            <a:r>
              <a:rPr lang="en-US" sz="1599" dirty="0">
                <a:solidFill>
                  <a:srgbClr val="737373"/>
                </a:solidFill>
                <a:latin typeface="Segoe UI Light"/>
              </a:rPr>
              <a:t>(1 second)</a:t>
            </a:r>
          </a:p>
        </p:txBody>
      </p:sp>
      <p:sp>
        <p:nvSpPr>
          <p:cNvPr id="51" name="TextBox 50"/>
          <p:cNvSpPr txBox="1"/>
          <p:nvPr/>
        </p:nvSpPr>
        <p:spPr>
          <a:xfrm>
            <a:off x="8538666" y="1455975"/>
            <a:ext cx="1466121" cy="549615"/>
          </a:xfrm>
          <a:prstGeom prst="rect">
            <a:avLst/>
          </a:prstGeom>
          <a:noFill/>
        </p:spPr>
        <p:txBody>
          <a:bodyPr wrap="none" lIns="182831" tIns="146264" rIns="182831" bIns="146264" rtlCol="0">
            <a:spAutoFit/>
          </a:bodyPr>
          <a:lstStyle/>
          <a:p>
            <a:pPr algn="ctr" defTabSz="932504">
              <a:lnSpc>
                <a:spcPct val="90000"/>
              </a:lnSpc>
              <a:spcAft>
                <a:spcPts val="600"/>
              </a:spcAft>
            </a:pPr>
            <a:r>
              <a:rPr lang="en-US" dirty="0">
                <a:solidFill>
                  <a:srgbClr val="107C10"/>
                </a:solidFill>
                <a:latin typeface="Segoe UI Light"/>
              </a:rPr>
              <a:t>Suspended</a:t>
            </a:r>
          </a:p>
        </p:txBody>
      </p:sp>
      <p:cxnSp>
        <p:nvCxnSpPr>
          <p:cNvPr id="52" name="Straight Arrow Connector 51"/>
          <p:cNvCxnSpPr/>
          <p:nvPr/>
        </p:nvCxnSpPr>
        <p:spPr>
          <a:xfrm>
            <a:off x="7516351" y="2795317"/>
            <a:ext cx="0" cy="609436"/>
          </a:xfrm>
          <a:prstGeom prst="straightConnector1">
            <a:avLst/>
          </a:prstGeom>
          <a:noFill/>
          <a:ln w="6350" cap="flat" cmpd="sng" algn="ctr">
            <a:solidFill>
              <a:srgbClr val="E81123"/>
            </a:solidFill>
            <a:prstDash val="solid"/>
            <a:miter lim="800000"/>
            <a:headEnd type="none"/>
            <a:tailEnd type="triangle"/>
          </a:ln>
          <a:effectLst/>
        </p:spPr>
      </p:cxnSp>
      <p:sp>
        <p:nvSpPr>
          <p:cNvPr id="53" name="Freeform 52"/>
          <p:cNvSpPr/>
          <p:nvPr/>
        </p:nvSpPr>
        <p:spPr bwMode="auto">
          <a:xfrm>
            <a:off x="5214577" y="3181434"/>
            <a:ext cx="633028" cy="2304430"/>
          </a:xfrm>
          <a:custGeom>
            <a:avLst/>
            <a:gdLst>
              <a:gd name="connsiteX0" fmla="*/ 19050 w 419100"/>
              <a:gd name="connsiteY0" fmla="*/ 0 h 2305050"/>
              <a:gd name="connsiteX1" fmla="*/ 419100 w 419100"/>
              <a:gd name="connsiteY1" fmla="*/ 619125 h 2305050"/>
              <a:gd name="connsiteX2" fmla="*/ 419100 w 419100"/>
              <a:gd name="connsiteY2" fmla="*/ 2305050 h 2305050"/>
              <a:gd name="connsiteX3" fmla="*/ 0 w 419100"/>
              <a:gd name="connsiteY3" fmla="*/ 2305050 h 2305050"/>
              <a:gd name="connsiteX4" fmla="*/ 19050 w 419100"/>
              <a:gd name="connsiteY4" fmla="*/ 0 h 2305050"/>
              <a:gd name="connsiteX0" fmla="*/ 6350 w 406400"/>
              <a:gd name="connsiteY0" fmla="*/ 0 h 2308225"/>
              <a:gd name="connsiteX1" fmla="*/ 406400 w 406400"/>
              <a:gd name="connsiteY1" fmla="*/ 619125 h 2308225"/>
              <a:gd name="connsiteX2" fmla="*/ 406400 w 406400"/>
              <a:gd name="connsiteY2" fmla="*/ 2305050 h 2308225"/>
              <a:gd name="connsiteX3" fmla="*/ 0 w 406400"/>
              <a:gd name="connsiteY3" fmla="*/ 2308225 h 2308225"/>
              <a:gd name="connsiteX4" fmla="*/ 6350 w 406400"/>
              <a:gd name="connsiteY4" fmla="*/ 0 h 2308225"/>
              <a:gd name="connsiteX0" fmla="*/ 1588 w 401638"/>
              <a:gd name="connsiteY0" fmla="*/ 0 h 2305050"/>
              <a:gd name="connsiteX1" fmla="*/ 401638 w 401638"/>
              <a:gd name="connsiteY1" fmla="*/ 619125 h 2305050"/>
              <a:gd name="connsiteX2" fmla="*/ 401638 w 401638"/>
              <a:gd name="connsiteY2" fmla="*/ 2305050 h 2305050"/>
              <a:gd name="connsiteX3" fmla="*/ 0 w 401638"/>
              <a:gd name="connsiteY3" fmla="*/ 2298700 h 2305050"/>
              <a:gd name="connsiteX4" fmla="*/ 1588 w 401638"/>
              <a:gd name="connsiteY4" fmla="*/ 0 h 230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638" h="2305050">
                <a:moveTo>
                  <a:pt x="1588" y="0"/>
                </a:moveTo>
                <a:lnTo>
                  <a:pt x="401638" y="619125"/>
                </a:lnTo>
                <a:lnTo>
                  <a:pt x="401638" y="2305050"/>
                </a:lnTo>
                <a:lnTo>
                  <a:pt x="0" y="2298700"/>
                </a:lnTo>
                <a:cubicBezTo>
                  <a:pt x="2117" y="1529292"/>
                  <a:pt x="-529" y="769408"/>
                  <a:pt x="1588" y="0"/>
                </a:cubicBezTo>
                <a:close/>
              </a:path>
            </a:pathLst>
          </a:custGeom>
          <a:solidFill>
            <a:srgbClr val="107C10">
              <a:lumMod val="75000"/>
            </a:srgbClr>
          </a:solidFill>
          <a:ln w="12700" cap="flat" cmpd="sng" algn="ctr">
            <a:noFill/>
            <a:prstDash val="solid"/>
            <a:miter lim="800000"/>
            <a:headEnd type="none" w="med" len="med"/>
            <a:tailEnd type="none" w="med" len="med"/>
          </a:ln>
          <a:effectLst/>
        </p:spPr>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endParaRPr lang="en-US" sz="2000" kern="0" dirty="0">
              <a:solidFill>
                <a:srgbClr val="107C10">
                  <a:lumMod val="60000"/>
                  <a:lumOff val="40000"/>
                </a:srgbClr>
              </a:solidFill>
              <a:latin typeface="Segoe UI Light"/>
            </a:endParaRPr>
          </a:p>
        </p:txBody>
      </p:sp>
      <p:sp>
        <p:nvSpPr>
          <p:cNvPr id="54" name="Freeform 53"/>
          <p:cNvSpPr/>
          <p:nvPr/>
        </p:nvSpPr>
        <p:spPr bwMode="auto">
          <a:xfrm>
            <a:off x="5845646" y="3801981"/>
            <a:ext cx="1658251" cy="1688648"/>
          </a:xfrm>
          <a:custGeom>
            <a:avLst/>
            <a:gdLst>
              <a:gd name="connsiteX0" fmla="*/ 0 w 1054100"/>
              <a:gd name="connsiteY0" fmla="*/ 0 h 1689100"/>
              <a:gd name="connsiteX1" fmla="*/ 1054100 w 1054100"/>
              <a:gd name="connsiteY1" fmla="*/ 0 h 1689100"/>
              <a:gd name="connsiteX2" fmla="*/ 1054100 w 1054100"/>
              <a:gd name="connsiteY2" fmla="*/ 1689100 h 1689100"/>
              <a:gd name="connsiteX3" fmla="*/ 12700 w 1054100"/>
              <a:gd name="connsiteY3" fmla="*/ 1689100 h 1689100"/>
              <a:gd name="connsiteX4" fmla="*/ 0 w 1054100"/>
              <a:gd name="connsiteY4" fmla="*/ 0 h 1689100"/>
              <a:gd name="connsiteX0" fmla="*/ 0 w 1054100"/>
              <a:gd name="connsiteY0" fmla="*/ 0 h 1689100"/>
              <a:gd name="connsiteX1" fmla="*/ 1054100 w 1054100"/>
              <a:gd name="connsiteY1" fmla="*/ 0 h 1689100"/>
              <a:gd name="connsiteX2" fmla="*/ 1054100 w 1054100"/>
              <a:gd name="connsiteY2" fmla="*/ 1689100 h 1689100"/>
              <a:gd name="connsiteX3" fmla="*/ 3175 w 1054100"/>
              <a:gd name="connsiteY3" fmla="*/ 1684325 h 1689100"/>
              <a:gd name="connsiteX4" fmla="*/ 0 w 1054100"/>
              <a:gd name="connsiteY4" fmla="*/ 0 h 1689100"/>
              <a:gd name="connsiteX0" fmla="*/ 7119 w 1061219"/>
              <a:gd name="connsiteY0" fmla="*/ 0 h 1689100"/>
              <a:gd name="connsiteX1" fmla="*/ 1061219 w 1061219"/>
              <a:gd name="connsiteY1" fmla="*/ 0 h 1689100"/>
              <a:gd name="connsiteX2" fmla="*/ 1061219 w 1061219"/>
              <a:gd name="connsiteY2" fmla="*/ 1689100 h 1689100"/>
              <a:gd name="connsiteX3" fmla="*/ 769 w 1061219"/>
              <a:gd name="connsiteY3" fmla="*/ 1684326 h 1689100"/>
              <a:gd name="connsiteX4" fmla="*/ 7119 w 1061219"/>
              <a:gd name="connsiteY4" fmla="*/ 0 h 1689100"/>
              <a:gd name="connsiteX0" fmla="*/ 2652 w 1056752"/>
              <a:gd name="connsiteY0" fmla="*/ 0 h 1693878"/>
              <a:gd name="connsiteX1" fmla="*/ 1056752 w 1056752"/>
              <a:gd name="connsiteY1" fmla="*/ 0 h 1693878"/>
              <a:gd name="connsiteX2" fmla="*/ 1056752 w 1056752"/>
              <a:gd name="connsiteY2" fmla="*/ 1689100 h 1693878"/>
              <a:gd name="connsiteX3" fmla="*/ 1064 w 1056752"/>
              <a:gd name="connsiteY3" fmla="*/ 1693878 h 1693878"/>
              <a:gd name="connsiteX4" fmla="*/ 2652 w 1056752"/>
              <a:gd name="connsiteY4" fmla="*/ 0 h 1693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52" h="1693878">
                <a:moveTo>
                  <a:pt x="2652" y="0"/>
                </a:moveTo>
                <a:lnTo>
                  <a:pt x="1056752" y="0"/>
                </a:lnTo>
                <a:lnTo>
                  <a:pt x="1056752" y="1689100"/>
                </a:lnTo>
                <a:lnTo>
                  <a:pt x="1064" y="1693878"/>
                </a:lnTo>
                <a:cubicBezTo>
                  <a:pt x="-3169" y="1130845"/>
                  <a:pt x="6885" y="563033"/>
                  <a:pt x="2652" y="0"/>
                </a:cubicBezTo>
                <a:close/>
              </a:path>
            </a:pathLst>
          </a:custGeom>
          <a:solidFill>
            <a:srgbClr val="E81123"/>
          </a:solidFill>
          <a:ln w="12700" cap="flat" cmpd="sng" algn="ctr">
            <a:noFill/>
            <a:prstDash val="solid"/>
            <a:miter lim="800000"/>
            <a:headEnd type="none" w="med" len="med"/>
            <a:tailEnd type="none" w="med" len="med"/>
          </a:ln>
          <a:effectLst/>
        </p:spPr>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r>
              <a:rPr lang="en-US" sz="2000" kern="0" dirty="0">
                <a:solidFill>
                  <a:prstClr val="white"/>
                </a:solidFill>
                <a:latin typeface="Segoe UI Light"/>
              </a:rPr>
              <a:t>No UI</a:t>
            </a:r>
          </a:p>
          <a:p>
            <a:pPr algn="ctr" defTabSz="932126" fontAlgn="base">
              <a:spcBef>
                <a:spcPct val="0"/>
              </a:spcBef>
              <a:spcAft>
                <a:spcPct val="0"/>
              </a:spcAft>
              <a:defRPr/>
            </a:pPr>
            <a:r>
              <a:rPr lang="en-US" sz="2000" kern="0" dirty="0">
                <a:solidFill>
                  <a:prstClr val="white"/>
                </a:solidFill>
                <a:latin typeface="Segoe UI Light"/>
              </a:rPr>
              <a:t>(</a:t>
            </a:r>
            <a:r>
              <a:rPr lang="en-US" sz="2000" kern="0">
                <a:solidFill>
                  <a:prstClr val="white"/>
                </a:solidFill>
                <a:latin typeface="Segoe UI Light"/>
              </a:rPr>
              <a:t>short)</a:t>
            </a:r>
            <a:endParaRPr lang="en-US" sz="2000" kern="0" dirty="0">
              <a:solidFill>
                <a:prstClr val="white"/>
              </a:solidFill>
              <a:latin typeface="Segoe UI Light"/>
            </a:endParaRPr>
          </a:p>
        </p:txBody>
      </p:sp>
      <p:cxnSp>
        <p:nvCxnSpPr>
          <p:cNvPr id="55" name="Straight Arrow Connector 54"/>
          <p:cNvCxnSpPr/>
          <p:nvPr/>
        </p:nvCxnSpPr>
        <p:spPr>
          <a:xfrm flipV="1">
            <a:off x="7755498" y="5630288"/>
            <a:ext cx="0" cy="609436"/>
          </a:xfrm>
          <a:prstGeom prst="straightConnector1">
            <a:avLst/>
          </a:prstGeom>
          <a:noFill/>
          <a:ln w="6350" cap="flat" cmpd="sng" algn="ctr">
            <a:solidFill>
              <a:srgbClr val="E81123"/>
            </a:solidFill>
            <a:prstDash val="solid"/>
            <a:miter lim="800000"/>
            <a:headEnd type="none"/>
            <a:tailEnd type="triangle"/>
          </a:ln>
          <a:effectLst/>
        </p:spPr>
      </p:cxnSp>
      <p:sp>
        <p:nvSpPr>
          <p:cNvPr id="56" name="TextBox 55"/>
          <p:cNvSpPr txBox="1"/>
          <p:nvPr/>
        </p:nvSpPr>
        <p:spPr>
          <a:xfrm>
            <a:off x="7064962" y="6163545"/>
            <a:ext cx="1343516" cy="825554"/>
          </a:xfrm>
          <a:prstGeom prst="rect">
            <a:avLst/>
          </a:prstGeom>
          <a:noFill/>
        </p:spPr>
        <p:txBody>
          <a:bodyPr wrap="none" lIns="182831" tIns="146264" rIns="182831" bIns="146264" rtlCol="0">
            <a:spAutoFit/>
          </a:bodyPr>
          <a:lstStyle/>
          <a:p>
            <a:pPr algn="ctr" defTabSz="932504">
              <a:lnSpc>
                <a:spcPct val="90000"/>
              </a:lnSpc>
              <a:spcAft>
                <a:spcPts val="600"/>
              </a:spcAft>
            </a:pPr>
            <a:r>
              <a:rPr lang="en-US" sz="1599" dirty="0">
                <a:solidFill>
                  <a:srgbClr val="000000"/>
                </a:solidFill>
                <a:latin typeface="Segoe UI Light"/>
              </a:rPr>
              <a:t>Suspended</a:t>
            </a:r>
          </a:p>
          <a:p>
            <a:pPr algn="ctr" defTabSz="932504">
              <a:lnSpc>
                <a:spcPct val="90000"/>
              </a:lnSpc>
              <a:spcAft>
                <a:spcPts val="600"/>
              </a:spcAft>
            </a:pPr>
            <a:r>
              <a:rPr lang="en-US" sz="1599" dirty="0">
                <a:solidFill>
                  <a:srgbClr val="737373"/>
                </a:solidFill>
                <a:latin typeface="Segoe UI Light"/>
              </a:rPr>
              <a:t>(No event)</a:t>
            </a:r>
          </a:p>
        </p:txBody>
      </p:sp>
      <p:sp>
        <p:nvSpPr>
          <p:cNvPr id="57" name="Rectangle 56"/>
          <p:cNvSpPr/>
          <p:nvPr/>
        </p:nvSpPr>
        <p:spPr bwMode="auto">
          <a:xfrm>
            <a:off x="1418138" y="3192501"/>
            <a:ext cx="3826331" cy="2292736"/>
          </a:xfrm>
          <a:prstGeom prst="rect">
            <a:avLst/>
          </a:prstGeom>
          <a:solidFill>
            <a:srgbClr val="107C10"/>
          </a:solidFill>
          <a:ln w="12700" cap="flat" cmpd="sng" algn="ctr">
            <a:noFill/>
            <a:prstDash val="solid"/>
            <a:miter lim="800000"/>
            <a:headEnd type="none" w="med" len="med"/>
            <a:tailEnd type="none" w="med" len="med"/>
          </a:ln>
          <a:effectLst/>
        </p:spPr>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endParaRPr lang="en-US" sz="2000" kern="0" dirty="0">
              <a:gradFill>
                <a:gsLst>
                  <a:gs pos="16814">
                    <a:srgbClr val="FFFFFF"/>
                  </a:gs>
                  <a:gs pos="46000">
                    <a:srgbClr val="FFFFFF"/>
                  </a:gs>
                </a:gsLst>
                <a:lin ang="5400000" scaled="0"/>
              </a:gradFill>
              <a:latin typeface="Segoe UI Light"/>
            </a:endParaRPr>
          </a:p>
        </p:txBody>
      </p:sp>
      <p:cxnSp>
        <p:nvCxnSpPr>
          <p:cNvPr id="58" name="Straight Connector 57"/>
          <p:cNvCxnSpPr/>
          <p:nvPr/>
        </p:nvCxnSpPr>
        <p:spPr>
          <a:xfrm>
            <a:off x="1418138" y="3192545"/>
            <a:ext cx="3826331" cy="0"/>
          </a:xfrm>
          <a:prstGeom prst="line">
            <a:avLst/>
          </a:prstGeom>
          <a:noFill/>
          <a:ln w="6350" cap="flat" cmpd="sng" algn="ctr">
            <a:solidFill>
              <a:srgbClr val="737373"/>
            </a:solidFill>
            <a:prstDash val="solid"/>
            <a:miter lim="800000"/>
            <a:headEnd type="none"/>
            <a:tailEnd type="none"/>
          </a:ln>
          <a:effectLst/>
        </p:spPr>
      </p:cxnSp>
      <p:cxnSp>
        <p:nvCxnSpPr>
          <p:cNvPr id="59" name="Straight Connector 58"/>
          <p:cNvCxnSpPr>
            <a:stCxn id="54" idx="1"/>
            <a:endCxn id="36" idx="1"/>
          </p:cNvCxnSpPr>
          <p:nvPr/>
        </p:nvCxnSpPr>
        <p:spPr>
          <a:xfrm>
            <a:off x="7503898" y="3801981"/>
            <a:ext cx="251602" cy="531670"/>
          </a:xfrm>
          <a:prstGeom prst="line">
            <a:avLst/>
          </a:prstGeom>
          <a:noFill/>
          <a:ln w="6350" cap="flat" cmpd="sng" algn="ctr">
            <a:solidFill>
              <a:srgbClr val="737373"/>
            </a:solidFill>
            <a:prstDash val="solid"/>
            <a:miter lim="800000"/>
            <a:headEnd type="none"/>
            <a:tailEnd type="none"/>
          </a:ln>
          <a:effectLst/>
        </p:spPr>
      </p:cxnSp>
      <p:cxnSp>
        <p:nvCxnSpPr>
          <p:cNvPr id="60" name="Straight Connector 59"/>
          <p:cNvCxnSpPr>
            <a:stCxn id="36" idx="1"/>
          </p:cNvCxnSpPr>
          <p:nvPr/>
        </p:nvCxnSpPr>
        <p:spPr>
          <a:xfrm>
            <a:off x="7755498" y="4333649"/>
            <a:ext cx="2869749" cy="0"/>
          </a:xfrm>
          <a:prstGeom prst="line">
            <a:avLst/>
          </a:prstGeom>
          <a:noFill/>
          <a:ln w="6350" cap="flat" cmpd="sng" algn="ctr">
            <a:solidFill>
              <a:srgbClr val="737373"/>
            </a:solidFill>
            <a:prstDash val="solid"/>
            <a:miter lim="800000"/>
            <a:headEnd type="none"/>
            <a:tailEnd type="none"/>
          </a:ln>
          <a:effectLst/>
        </p:spPr>
      </p:cxnSp>
      <p:cxnSp>
        <p:nvCxnSpPr>
          <p:cNvPr id="61" name="Straight Connector 60"/>
          <p:cNvCxnSpPr>
            <a:endCxn id="54" idx="1"/>
          </p:cNvCxnSpPr>
          <p:nvPr/>
        </p:nvCxnSpPr>
        <p:spPr>
          <a:xfrm flipV="1">
            <a:off x="5838146" y="3801980"/>
            <a:ext cx="1665751" cy="1246"/>
          </a:xfrm>
          <a:prstGeom prst="line">
            <a:avLst/>
          </a:prstGeom>
          <a:noFill/>
          <a:ln w="6350" cap="flat" cmpd="sng" algn="ctr">
            <a:solidFill>
              <a:srgbClr val="737373"/>
            </a:solidFill>
            <a:prstDash val="solid"/>
            <a:miter lim="800000"/>
            <a:headEnd type="none"/>
            <a:tailEnd type="none"/>
          </a:ln>
          <a:effectLst/>
        </p:spPr>
      </p:cxnSp>
      <p:cxnSp>
        <p:nvCxnSpPr>
          <p:cNvPr id="62" name="Straight Connector 61"/>
          <p:cNvCxnSpPr/>
          <p:nvPr/>
        </p:nvCxnSpPr>
        <p:spPr>
          <a:xfrm>
            <a:off x="5244469" y="3192545"/>
            <a:ext cx="593677" cy="609436"/>
          </a:xfrm>
          <a:prstGeom prst="line">
            <a:avLst/>
          </a:prstGeom>
          <a:noFill/>
          <a:ln w="6350" cap="flat" cmpd="sng" algn="ctr">
            <a:solidFill>
              <a:srgbClr val="737373"/>
            </a:solidFill>
            <a:prstDash val="solid"/>
            <a:miter lim="800000"/>
            <a:headEnd type="none"/>
            <a:tailEnd type="none"/>
          </a:ln>
          <a:effectLst/>
        </p:spPr>
      </p:cxnSp>
      <p:cxnSp>
        <p:nvCxnSpPr>
          <p:cNvPr id="63" name="Straight Arrow Connector 62"/>
          <p:cNvCxnSpPr/>
          <p:nvPr/>
        </p:nvCxnSpPr>
        <p:spPr>
          <a:xfrm flipV="1">
            <a:off x="1418138" y="2293948"/>
            <a:ext cx="0" cy="3199538"/>
          </a:xfrm>
          <a:prstGeom prst="straightConnector1">
            <a:avLst/>
          </a:prstGeom>
          <a:noFill/>
          <a:ln w="6350" cap="flat" cmpd="sng" algn="ctr">
            <a:solidFill>
              <a:srgbClr val="737373"/>
            </a:solidFill>
            <a:prstDash val="solid"/>
            <a:miter lim="800000"/>
            <a:headEnd type="none"/>
            <a:tailEnd type="triangle"/>
          </a:ln>
          <a:effectLst/>
        </p:spPr>
      </p:cxnSp>
      <p:cxnSp>
        <p:nvCxnSpPr>
          <p:cNvPr id="64" name="Straight Arrow Connector 63"/>
          <p:cNvCxnSpPr/>
          <p:nvPr/>
        </p:nvCxnSpPr>
        <p:spPr>
          <a:xfrm>
            <a:off x="1418138" y="5485550"/>
            <a:ext cx="9446253" cy="0"/>
          </a:xfrm>
          <a:prstGeom prst="straightConnector1">
            <a:avLst/>
          </a:prstGeom>
          <a:noFill/>
          <a:ln w="6350" cap="flat" cmpd="sng" algn="ctr">
            <a:solidFill>
              <a:srgbClr val="737373"/>
            </a:solidFill>
            <a:prstDash val="solid"/>
            <a:miter lim="800000"/>
            <a:headEnd type="none"/>
            <a:tailEnd type="triangle"/>
          </a:ln>
          <a:effectLst/>
        </p:spPr>
      </p:cxnSp>
      <p:sp>
        <p:nvSpPr>
          <p:cNvPr id="65" name="Oval 1"/>
          <p:cNvSpPr/>
          <p:nvPr/>
        </p:nvSpPr>
        <p:spPr bwMode="auto">
          <a:xfrm>
            <a:off x="4609460" y="4193159"/>
            <a:ext cx="1208590" cy="1208590"/>
          </a:xfrm>
          <a:prstGeom prst="ellipse">
            <a:avLst/>
          </a:prstGeom>
          <a:solidFill>
            <a:srgbClr val="5C2D91">
              <a:lumMod val="60000"/>
              <a:lumOff val="40000"/>
            </a:srgbClr>
          </a:solidFill>
          <a:ln w="1270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126" fontAlgn="base">
              <a:spcBef>
                <a:spcPct val="0"/>
              </a:spcBef>
              <a:spcAft>
                <a:spcPct val="0"/>
              </a:spcAft>
              <a:defRPr/>
            </a:pPr>
            <a:r>
              <a:rPr lang="en-US" sz="2000" kern="0" dirty="0">
                <a:solidFill>
                  <a:srgbClr val="000000"/>
                </a:solidFill>
                <a:latin typeface="Segoe UI Light"/>
              </a:rPr>
              <a:t>When</a:t>
            </a:r>
          </a:p>
          <a:p>
            <a:pPr algn="ctr" defTabSz="932126" fontAlgn="base">
              <a:spcBef>
                <a:spcPct val="0"/>
              </a:spcBef>
              <a:spcAft>
                <a:spcPct val="0"/>
              </a:spcAft>
              <a:defRPr/>
            </a:pPr>
            <a:r>
              <a:rPr lang="en-US" sz="1199" kern="0" dirty="0">
                <a:solidFill>
                  <a:srgbClr val="000000"/>
                </a:solidFill>
                <a:latin typeface="Segoe UI Light"/>
              </a:rPr>
              <a:t>suspending</a:t>
            </a:r>
          </a:p>
        </p:txBody>
      </p:sp>
    </p:spTree>
    <p:extLst>
      <p:ext uri="{BB962C8B-B14F-4D97-AF65-F5344CB8AC3E}">
        <p14:creationId xmlns:p14="http://schemas.microsoft.com/office/powerpoint/2010/main" val="251472003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29593" y="233568"/>
            <a:ext cx="11374084" cy="664712"/>
          </a:xfrm>
        </p:spPr>
        <p:txBody>
          <a:bodyPr/>
          <a:lstStyle/>
          <a:p>
            <a:r>
              <a:rPr lang="en-US" dirty="0">
                <a:solidFill>
                  <a:srgbClr val="0070C0"/>
                </a:solidFill>
                <a:latin typeface="Segoe UI Semibold" panose="020B0702040204020203" pitchFamily="34" charset="0"/>
              </a:rPr>
              <a:t>Extended Execution (2. let me run)</a:t>
            </a:r>
          </a:p>
        </p:txBody>
      </p:sp>
      <p:sp>
        <p:nvSpPr>
          <p:cNvPr id="36" name="TextBox 35"/>
          <p:cNvSpPr txBox="1"/>
          <p:nvPr/>
        </p:nvSpPr>
        <p:spPr>
          <a:xfrm rot="16200000">
            <a:off x="194137" y="3498246"/>
            <a:ext cx="1488548" cy="634359"/>
          </a:xfrm>
          <a:prstGeom prst="rect">
            <a:avLst/>
          </a:prstGeom>
          <a:noFill/>
        </p:spPr>
        <p:txBody>
          <a:bodyPr wrap="none" lIns="182831" tIns="146264" rIns="182831" bIns="146264" rtlCol="0">
            <a:spAutoFit/>
          </a:bodyPr>
          <a:lstStyle/>
          <a:p>
            <a:pPr defTabSz="932504">
              <a:lnSpc>
                <a:spcPct val="90000"/>
              </a:lnSpc>
              <a:spcAft>
                <a:spcPts val="600"/>
              </a:spcAft>
            </a:pPr>
            <a:r>
              <a:rPr lang="en-US" sz="2400" dirty="0">
                <a:solidFill>
                  <a:srgbClr val="D2D2D2">
                    <a:lumMod val="20000"/>
                    <a:lumOff val="80000"/>
                  </a:srgbClr>
                </a:solidFill>
                <a:latin typeface="Segoe UI Light"/>
              </a:rPr>
              <a:t>Memory</a:t>
            </a:r>
          </a:p>
        </p:txBody>
      </p:sp>
      <p:sp>
        <p:nvSpPr>
          <p:cNvPr id="37" name="Rectangle 36"/>
          <p:cNvSpPr/>
          <p:nvPr/>
        </p:nvSpPr>
        <p:spPr bwMode="auto">
          <a:xfrm>
            <a:off x="7755498" y="4335237"/>
            <a:ext cx="2869749" cy="1142692"/>
          </a:xfrm>
          <a:prstGeom prst="rect">
            <a:avLst/>
          </a:prstGeom>
          <a:solidFill>
            <a:sysClr val="window" lastClr="FFFFFF">
              <a:lumMod val="85000"/>
              <a:lumOff val="15000"/>
            </a:sysClr>
          </a:solidFill>
          <a:ln w="12700" cap="flat" cmpd="sng" algn="ctr">
            <a:noFill/>
            <a:prstDash val="solid"/>
            <a:miter lim="800000"/>
            <a:headEnd type="none" w="med" len="med"/>
            <a:tailEnd type="none" w="med" len="med"/>
          </a:ln>
          <a:effectLst/>
        </p:spPr>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endParaRPr lang="en-US" sz="2000" kern="0" dirty="0">
              <a:gradFill>
                <a:gsLst>
                  <a:gs pos="16814">
                    <a:srgbClr val="FFFFFF"/>
                  </a:gs>
                  <a:gs pos="46000">
                    <a:srgbClr val="FFFFFF"/>
                  </a:gs>
                </a:gsLst>
                <a:lin ang="5400000" scaled="0"/>
              </a:gradFill>
              <a:latin typeface="Segoe UI Light"/>
            </a:endParaRPr>
          </a:p>
        </p:txBody>
      </p:sp>
      <p:cxnSp>
        <p:nvCxnSpPr>
          <p:cNvPr id="38" name="Straight Arrow Connector 37"/>
          <p:cNvCxnSpPr/>
          <p:nvPr/>
        </p:nvCxnSpPr>
        <p:spPr>
          <a:xfrm flipV="1">
            <a:off x="5244468" y="5630288"/>
            <a:ext cx="0" cy="609436"/>
          </a:xfrm>
          <a:prstGeom prst="straightConnector1">
            <a:avLst/>
          </a:prstGeom>
          <a:noFill/>
          <a:ln w="6350" cap="flat" cmpd="sng" algn="ctr">
            <a:solidFill>
              <a:srgbClr val="E81123"/>
            </a:solidFill>
            <a:prstDash val="solid"/>
            <a:miter lim="800000"/>
            <a:headEnd type="none"/>
            <a:tailEnd type="triangle"/>
          </a:ln>
          <a:effectLst/>
        </p:spPr>
      </p:cxnSp>
      <p:cxnSp>
        <p:nvCxnSpPr>
          <p:cNvPr id="39" name="Straight Connector 38"/>
          <p:cNvCxnSpPr/>
          <p:nvPr/>
        </p:nvCxnSpPr>
        <p:spPr>
          <a:xfrm>
            <a:off x="1418138" y="2008275"/>
            <a:ext cx="9330868" cy="0"/>
          </a:xfrm>
          <a:prstGeom prst="line">
            <a:avLst/>
          </a:prstGeom>
          <a:noFill/>
          <a:ln w="6350" cap="flat" cmpd="sng" algn="ctr">
            <a:solidFill>
              <a:srgbClr val="737373"/>
            </a:solidFill>
            <a:prstDash val="solid"/>
            <a:miter lim="800000"/>
            <a:headEnd type="none"/>
            <a:tailEnd type="none"/>
          </a:ln>
          <a:effectLst/>
        </p:spPr>
      </p:cxnSp>
      <p:cxnSp>
        <p:nvCxnSpPr>
          <p:cNvPr id="40" name="Straight Connector 39"/>
          <p:cNvCxnSpPr/>
          <p:nvPr/>
        </p:nvCxnSpPr>
        <p:spPr>
          <a:xfrm flipV="1">
            <a:off x="5244468" y="1855910"/>
            <a:ext cx="0" cy="152359"/>
          </a:xfrm>
          <a:prstGeom prst="line">
            <a:avLst/>
          </a:prstGeom>
          <a:noFill/>
          <a:ln w="6350" cap="flat" cmpd="sng" algn="ctr">
            <a:solidFill>
              <a:srgbClr val="737373"/>
            </a:solidFill>
            <a:prstDash val="solid"/>
            <a:miter lim="800000"/>
            <a:headEnd type="none"/>
            <a:tailEnd type="none"/>
          </a:ln>
          <a:effectLst/>
        </p:spPr>
      </p:cxnSp>
      <p:cxnSp>
        <p:nvCxnSpPr>
          <p:cNvPr id="41" name="Straight Connector 40"/>
          <p:cNvCxnSpPr/>
          <p:nvPr/>
        </p:nvCxnSpPr>
        <p:spPr>
          <a:xfrm flipV="1">
            <a:off x="5838146" y="1855910"/>
            <a:ext cx="0" cy="152359"/>
          </a:xfrm>
          <a:prstGeom prst="line">
            <a:avLst/>
          </a:prstGeom>
          <a:noFill/>
          <a:ln w="6350" cap="flat" cmpd="sng" algn="ctr">
            <a:solidFill>
              <a:srgbClr val="737373"/>
            </a:solidFill>
            <a:prstDash val="solid"/>
            <a:miter lim="800000"/>
            <a:headEnd type="none"/>
            <a:tailEnd type="none"/>
          </a:ln>
          <a:effectLst/>
        </p:spPr>
      </p:cxnSp>
      <p:cxnSp>
        <p:nvCxnSpPr>
          <p:cNvPr id="42" name="Straight Connector 41"/>
          <p:cNvCxnSpPr/>
          <p:nvPr/>
        </p:nvCxnSpPr>
        <p:spPr>
          <a:xfrm flipV="1">
            <a:off x="7501888" y="1855910"/>
            <a:ext cx="0" cy="152359"/>
          </a:xfrm>
          <a:prstGeom prst="line">
            <a:avLst/>
          </a:prstGeom>
          <a:noFill/>
          <a:ln w="6350" cap="flat" cmpd="sng" algn="ctr">
            <a:solidFill>
              <a:srgbClr val="737373"/>
            </a:solidFill>
            <a:prstDash val="solid"/>
            <a:miter lim="800000"/>
            <a:headEnd type="none"/>
            <a:tailEnd type="none"/>
          </a:ln>
          <a:effectLst/>
        </p:spPr>
      </p:cxnSp>
      <p:cxnSp>
        <p:nvCxnSpPr>
          <p:cNvPr id="43" name="Straight Connector 42"/>
          <p:cNvCxnSpPr/>
          <p:nvPr/>
        </p:nvCxnSpPr>
        <p:spPr>
          <a:xfrm flipV="1">
            <a:off x="7741032" y="1855910"/>
            <a:ext cx="0" cy="152359"/>
          </a:xfrm>
          <a:prstGeom prst="line">
            <a:avLst/>
          </a:prstGeom>
          <a:noFill/>
          <a:ln w="6350" cap="flat" cmpd="sng" algn="ctr">
            <a:solidFill>
              <a:srgbClr val="737373"/>
            </a:solidFill>
            <a:prstDash val="solid"/>
            <a:miter lim="800000"/>
            <a:headEnd type="none"/>
            <a:tailEnd type="none"/>
          </a:ln>
          <a:effectLst/>
        </p:spPr>
      </p:cxnSp>
      <p:sp>
        <p:nvSpPr>
          <p:cNvPr id="44" name="TextBox 43"/>
          <p:cNvSpPr txBox="1"/>
          <p:nvPr/>
        </p:nvSpPr>
        <p:spPr>
          <a:xfrm>
            <a:off x="2578701" y="1455975"/>
            <a:ext cx="1184952" cy="549615"/>
          </a:xfrm>
          <a:prstGeom prst="rect">
            <a:avLst/>
          </a:prstGeom>
          <a:noFill/>
        </p:spPr>
        <p:txBody>
          <a:bodyPr wrap="none" lIns="182831" tIns="146264" rIns="182831" bIns="146264" rtlCol="0">
            <a:spAutoFit/>
          </a:bodyPr>
          <a:lstStyle/>
          <a:p>
            <a:pPr algn="ctr" defTabSz="932504">
              <a:lnSpc>
                <a:spcPct val="90000"/>
              </a:lnSpc>
              <a:spcAft>
                <a:spcPts val="600"/>
              </a:spcAft>
            </a:pPr>
            <a:r>
              <a:rPr lang="en-US" dirty="0">
                <a:solidFill>
                  <a:srgbClr val="107C10"/>
                </a:solidFill>
                <a:latin typeface="Segoe UI Light"/>
              </a:rPr>
              <a:t>Running</a:t>
            </a:r>
          </a:p>
        </p:txBody>
      </p:sp>
      <p:sp>
        <p:nvSpPr>
          <p:cNvPr id="45" name="TextBox 44"/>
          <p:cNvSpPr txBox="1"/>
          <p:nvPr/>
        </p:nvSpPr>
        <p:spPr>
          <a:xfrm>
            <a:off x="6283858" y="1440418"/>
            <a:ext cx="1034558" cy="549615"/>
          </a:xfrm>
          <a:prstGeom prst="rect">
            <a:avLst/>
          </a:prstGeom>
          <a:noFill/>
        </p:spPr>
        <p:txBody>
          <a:bodyPr wrap="none" lIns="182831" tIns="146264" rIns="182831" bIns="146264" rtlCol="0">
            <a:spAutoFit/>
          </a:bodyPr>
          <a:lstStyle/>
          <a:p>
            <a:pPr algn="ctr" defTabSz="932504">
              <a:lnSpc>
                <a:spcPct val="90000"/>
              </a:lnSpc>
              <a:spcAft>
                <a:spcPts val="600"/>
              </a:spcAft>
            </a:pPr>
            <a:r>
              <a:rPr lang="en-US" dirty="0">
                <a:solidFill>
                  <a:srgbClr val="107C10"/>
                </a:solidFill>
                <a:latin typeface="Segoe UI Light"/>
              </a:rPr>
              <a:t>Extend</a:t>
            </a:r>
          </a:p>
        </p:txBody>
      </p:sp>
      <p:sp>
        <p:nvSpPr>
          <p:cNvPr id="46" name="TextBox 45"/>
          <p:cNvSpPr txBox="1"/>
          <p:nvPr/>
        </p:nvSpPr>
        <p:spPr>
          <a:xfrm>
            <a:off x="4670489" y="6163545"/>
            <a:ext cx="1147353" cy="747088"/>
          </a:xfrm>
          <a:prstGeom prst="rect">
            <a:avLst/>
          </a:prstGeom>
          <a:noFill/>
        </p:spPr>
        <p:txBody>
          <a:bodyPr wrap="none" lIns="182831" tIns="146264" rIns="182831" bIns="146264" rtlCol="0">
            <a:spAutoFit/>
          </a:bodyPr>
          <a:lstStyle/>
          <a:p>
            <a:pPr algn="ctr" defTabSz="932504">
              <a:lnSpc>
                <a:spcPct val="90000"/>
              </a:lnSpc>
              <a:spcAft>
                <a:spcPts val="600"/>
              </a:spcAft>
            </a:pPr>
            <a:r>
              <a:rPr lang="en-US" sz="1599" dirty="0">
                <a:solidFill>
                  <a:srgbClr val="000000"/>
                </a:solidFill>
                <a:latin typeface="Segoe UI Light"/>
              </a:rPr>
              <a:t>Navigate</a:t>
            </a:r>
            <a:br>
              <a:rPr lang="en-US" sz="1599" dirty="0">
                <a:solidFill>
                  <a:srgbClr val="000000"/>
                </a:solidFill>
                <a:latin typeface="Segoe UI Light"/>
              </a:rPr>
            </a:br>
            <a:r>
              <a:rPr lang="en-US" sz="1599" dirty="0">
                <a:solidFill>
                  <a:srgbClr val="000000"/>
                </a:solidFill>
                <a:latin typeface="Segoe UI Light"/>
              </a:rPr>
              <a:t>away</a:t>
            </a:r>
            <a:endParaRPr lang="en-US" sz="1599" dirty="0">
              <a:solidFill>
                <a:srgbClr val="0078D7"/>
              </a:solidFill>
              <a:latin typeface="Segoe UI Light"/>
            </a:endParaRPr>
          </a:p>
        </p:txBody>
      </p:sp>
      <p:sp>
        <p:nvSpPr>
          <p:cNvPr id="47" name="TextBox 46"/>
          <p:cNvSpPr txBox="1"/>
          <p:nvPr/>
        </p:nvSpPr>
        <p:spPr>
          <a:xfrm>
            <a:off x="1443531" y="6177911"/>
            <a:ext cx="2411558" cy="747088"/>
          </a:xfrm>
          <a:prstGeom prst="rect">
            <a:avLst/>
          </a:prstGeom>
          <a:noFill/>
        </p:spPr>
        <p:txBody>
          <a:bodyPr wrap="square" lIns="182831" tIns="146264" rIns="182831" bIns="146264" rtlCol="0">
            <a:spAutoFit/>
          </a:bodyPr>
          <a:lstStyle/>
          <a:p>
            <a:pPr algn="ctr" defTabSz="932504">
              <a:lnSpc>
                <a:spcPct val="90000"/>
              </a:lnSpc>
              <a:spcAft>
                <a:spcPts val="600"/>
              </a:spcAft>
            </a:pPr>
            <a:r>
              <a:rPr lang="en-US" sz="1599" dirty="0">
                <a:solidFill>
                  <a:srgbClr val="000000"/>
                </a:solidFill>
                <a:latin typeface="Segoe UI Light"/>
              </a:rPr>
              <a:t>Special Request</a:t>
            </a:r>
            <a:br>
              <a:rPr lang="en-US" sz="1599" dirty="0">
                <a:solidFill>
                  <a:srgbClr val="000000"/>
                </a:solidFill>
                <a:latin typeface="Segoe UI Light"/>
              </a:rPr>
            </a:br>
            <a:r>
              <a:rPr lang="en-US" sz="1599" dirty="0">
                <a:solidFill>
                  <a:srgbClr val="737373"/>
                </a:solidFill>
                <a:latin typeface="Segoe UI Light"/>
              </a:rPr>
              <a:t>(during runtime)</a:t>
            </a:r>
          </a:p>
        </p:txBody>
      </p:sp>
      <p:sp>
        <p:nvSpPr>
          <p:cNvPr id="48" name="TextBox 47"/>
          <p:cNvSpPr txBox="1"/>
          <p:nvPr/>
        </p:nvSpPr>
        <p:spPr>
          <a:xfrm>
            <a:off x="8850365" y="2063704"/>
            <a:ext cx="1247070" cy="747088"/>
          </a:xfrm>
          <a:prstGeom prst="rect">
            <a:avLst/>
          </a:prstGeom>
          <a:noFill/>
        </p:spPr>
        <p:txBody>
          <a:bodyPr wrap="none" lIns="182831" tIns="146264" rIns="182831" bIns="146264" rtlCol="0">
            <a:spAutoFit/>
          </a:bodyPr>
          <a:lstStyle/>
          <a:p>
            <a:pPr algn="ctr" defTabSz="932504">
              <a:lnSpc>
                <a:spcPct val="90000"/>
              </a:lnSpc>
              <a:spcAft>
                <a:spcPts val="600"/>
              </a:spcAft>
            </a:pPr>
            <a:r>
              <a:rPr lang="en-US" sz="1599" dirty="0">
                <a:solidFill>
                  <a:srgbClr val="000000"/>
                </a:solidFill>
                <a:latin typeface="Segoe UI Light"/>
              </a:rPr>
              <a:t>Revoked</a:t>
            </a:r>
            <a:br>
              <a:rPr lang="en-US" sz="1599" dirty="0">
                <a:solidFill>
                  <a:srgbClr val="000000"/>
                </a:solidFill>
                <a:latin typeface="Segoe UI Light"/>
              </a:rPr>
            </a:br>
            <a:r>
              <a:rPr lang="en-US" sz="1599" dirty="0">
                <a:solidFill>
                  <a:srgbClr val="737373"/>
                </a:solidFill>
                <a:latin typeface="Segoe UI Light"/>
              </a:rPr>
              <a:t>(1 second)</a:t>
            </a:r>
          </a:p>
        </p:txBody>
      </p:sp>
      <p:sp>
        <p:nvSpPr>
          <p:cNvPr id="49" name="TextBox 48"/>
          <p:cNvSpPr txBox="1"/>
          <p:nvPr/>
        </p:nvSpPr>
        <p:spPr>
          <a:xfrm>
            <a:off x="8538666" y="1455975"/>
            <a:ext cx="1466121" cy="549615"/>
          </a:xfrm>
          <a:prstGeom prst="rect">
            <a:avLst/>
          </a:prstGeom>
          <a:noFill/>
        </p:spPr>
        <p:txBody>
          <a:bodyPr wrap="none" lIns="182831" tIns="146264" rIns="182831" bIns="146264" rtlCol="0">
            <a:spAutoFit/>
          </a:bodyPr>
          <a:lstStyle/>
          <a:p>
            <a:pPr algn="ctr" defTabSz="932504">
              <a:lnSpc>
                <a:spcPct val="90000"/>
              </a:lnSpc>
              <a:spcAft>
                <a:spcPts val="600"/>
              </a:spcAft>
            </a:pPr>
            <a:r>
              <a:rPr lang="en-US" dirty="0">
                <a:solidFill>
                  <a:srgbClr val="107C10"/>
                </a:solidFill>
                <a:latin typeface="Segoe UI Light"/>
              </a:rPr>
              <a:t>Suspended</a:t>
            </a:r>
          </a:p>
        </p:txBody>
      </p:sp>
      <p:cxnSp>
        <p:nvCxnSpPr>
          <p:cNvPr id="50" name="Straight Arrow Connector 49"/>
          <p:cNvCxnSpPr/>
          <p:nvPr/>
        </p:nvCxnSpPr>
        <p:spPr>
          <a:xfrm>
            <a:off x="9493161" y="2795317"/>
            <a:ext cx="0" cy="609436"/>
          </a:xfrm>
          <a:prstGeom prst="straightConnector1">
            <a:avLst/>
          </a:prstGeom>
          <a:noFill/>
          <a:ln w="6350" cap="flat" cmpd="sng" algn="ctr">
            <a:solidFill>
              <a:srgbClr val="E81123"/>
            </a:solidFill>
            <a:prstDash val="solid"/>
            <a:miter lim="800000"/>
            <a:headEnd type="none"/>
            <a:tailEnd type="triangle"/>
          </a:ln>
          <a:effectLst/>
        </p:spPr>
      </p:cxnSp>
      <p:sp>
        <p:nvSpPr>
          <p:cNvPr id="51" name="Freeform 50"/>
          <p:cNvSpPr/>
          <p:nvPr/>
        </p:nvSpPr>
        <p:spPr bwMode="auto">
          <a:xfrm>
            <a:off x="5214576" y="3181434"/>
            <a:ext cx="638202" cy="2304430"/>
          </a:xfrm>
          <a:custGeom>
            <a:avLst/>
            <a:gdLst>
              <a:gd name="connsiteX0" fmla="*/ 19050 w 419100"/>
              <a:gd name="connsiteY0" fmla="*/ 0 h 2305050"/>
              <a:gd name="connsiteX1" fmla="*/ 419100 w 419100"/>
              <a:gd name="connsiteY1" fmla="*/ 619125 h 2305050"/>
              <a:gd name="connsiteX2" fmla="*/ 419100 w 419100"/>
              <a:gd name="connsiteY2" fmla="*/ 2305050 h 2305050"/>
              <a:gd name="connsiteX3" fmla="*/ 0 w 419100"/>
              <a:gd name="connsiteY3" fmla="*/ 2305050 h 2305050"/>
              <a:gd name="connsiteX4" fmla="*/ 19050 w 419100"/>
              <a:gd name="connsiteY4" fmla="*/ 0 h 2305050"/>
              <a:gd name="connsiteX0" fmla="*/ 6350 w 406400"/>
              <a:gd name="connsiteY0" fmla="*/ 0 h 2308225"/>
              <a:gd name="connsiteX1" fmla="*/ 406400 w 406400"/>
              <a:gd name="connsiteY1" fmla="*/ 619125 h 2308225"/>
              <a:gd name="connsiteX2" fmla="*/ 406400 w 406400"/>
              <a:gd name="connsiteY2" fmla="*/ 2305050 h 2308225"/>
              <a:gd name="connsiteX3" fmla="*/ 0 w 406400"/>
              <a:gd name="connsiteY3" fmla="*/ 2308225 h 2308225"/>
              <a:gd name="connsiteX4" fmla="*/ 6350 w 406400"/>
              <a:gd name="connsiteY4" fmla="*/ 0 h 2308225"/>
              <a:gd name="connsiteX0" fmla="*/ 1588 w 401638"/>
              <a:gd name="connsiteY0" fmla="*/ 0 h 2305050"/>
              <a:gd name="connsiteX1" fmla="*/ 401638 w 401638"/>
              <a:gd name="connsiteY1" fmla="*/ 619125 h 2305050"/>
              <a:gd name="connsiteX2" fmla="*/ 401638 w 401638"/>
              <a:gd name="connsiteY2" fmla="*/ 2305050 h 2305050"/>
              <a:gd name="connsiteX3" fmla="*/ 0 w 401638"/>
              <a:gd name="connsiteY3" fmla="*/ 2298700 h 2305050"/>
              <a:gd name="connsiteX4" fmla="*/ 1588 w 401638"/>
              <a:gd name="connsiteY4" fmla="*/ 0 h 230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638" h="2305050">
                <a:moveTo>
                  <a:pt x="1588" y="0"/>
                </a:moveTo>
                <a:lnTo>
                  <a:pt x="401638" y="619125"/>
                </a:lnTo>
                <a:lnTo>
                  <a:pt x="401638" y="2305050"/>
                </a:lnTo>
                <a:lnTo>
                  <a:pt x="0" y="2298700"/>
                </a:lnTo>
                <a:cubicBezTo>
                  <a:pt x="2117" y="1529292"/>
                  <a:pt x="-529" y="769408"/>
                  <a:pt x="1588" y="0"/>
                </a:cubicBezTo>
                <a:close/>
              </a:path>
            </a:pathLst>
          </a:custGeom>
          <a:solidFill>
            <a:srgbClr val="107C10">
              <a:lumMod val="75000"/>
            </a:srgbClr>
          </a:solidFill>
          <a:ln w="12700" cap="flat" cmpd="sng" algn="ctr">
            <a:noFill/>
            <a:prstDash val="solid"/>
            <a:miter lim="800000"/>
            <a:headEnd type="none" w="med" len="med"/>
            <a:tailEnd type="none" w="med" len="med"/>
          </a:ln>
          <a:effectLst/>
        </p:spPr>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endParaRPr lang="en-US" sz="2000" kern="0" dirty="0">
              <a:solidFill>
                <a:srgbClr val="107C10"/>
              </a:solidFill>
              <a:latin typeface="Segoe UI Light"/>
            </a:endParaRPr>
          </a:p>
        </p:txBody>
      </p:sp>
      <p:sp>
        <p:nvSpPr>
          <p:cNvPr id="52" name="Freeform 51"/>
          <p:cNvSpPr/>
          <p:nvPr/>
        </p:nvSpPr>
        <p:spPr bwMode="auto">
          <a:xfrm>
            <a:off x="5845647" y="3801981"/>
            <a:ext cx="3647515" cy="1688648"/>
          </a:xfrm>
          <a:custGeom>
            <a:avLst/>
            <a:gdLst>
              <a:gd name="connsiteX0" fmla="*/ 0 w 1054100"/>
              <a:gd name="connsiteY0" fmla="*/ 0 h 1689100"/>
              <a:gd name="connsiteX1" fmla="*/ 1054100 w 1054100"/>
              <a:gd name="connsiteY1" fmla="*/ 0 h 1689100"/>
              <a:gd name="connsiteX2" fmla="*/ 1054100 w 1054100"/>
              <a:gd name="connsiteY2" fmla="*/ 1689100 h 1689100"/>
              <a:gd name="connsiteX3" fmla="*/ 12700 w 1054100"/>
              <a:gd name="connsiteY3" fmla="*/ 1689100 h 1689100"/>
              <a:gd name="connsiteX4" fmla="*/ 0 w 1054100"/>
              <a:gd name="connsiteY4" fmla="*/ 0 h 1689100"/>
              <a:gd name="connsiteX0" fmla="*/ 0 w 1054100"/>
              <a:gd name="connsiteY0" fmla="*/ 0 h 1689100"/>
              <a:gd name="connsiteX1" fmla="*/ 1054100 w 1054100"/>
              <a:gd name="connsiteY1" fmla="*/ 0 h 1689100"/>
              <a:gd name="connsiteX2" fmla="*/ 1054100 w 1054100"/>
              <a:gd name="connsiteY2" fmla="*/ 1689100 h 1689100"/>
              <a:gd name="connsiteX3" fmla="*/ 3175 w 1054100"/>
              <a:gd name="connsiteY3" fmla="*/ 1684325 h 1689100"/>
              <a:gd name="connsiteX4" fmla="*/ 0 w 1054100"/>
              <a:gd name="connsiteY4" fmla="*/ 0 h 1689100"/>
              <a:gd name="connsiteX0" fmla="*/ 7119 w 1061219"/>
              <a:gd name="connsiteY0" fmla="*/ 0 h 1689100"/>
              <a:gd name="connsiteX1" fmla="*/ 1061219 w 1061219"/>
              <a:gd name="connsiteY1" fmla="*/ 0 h 1689100"/>
              <a:gd name="connsiteX2" fmla="*/ 1061219 w 1061219"/>
              <a:gd name="connsiteY2" fmla="*/ 1689100 h 1689100"/>
              <a:gd name="connsiteX3" fmla="*/ 769 w 1061219"/>
              <a:gd name="connsiteY3" fmla="*/ 1684326 h 1689100"/>
              <a:gd name="connsiteX4" fmla="*/ 7119 w 1061219"/>
              <a:gd name="connsiteY4" fmla="*/ 0 h 1689100"/>
              <a:gd name="connsiteX0" fmla="*/ 2652 w 1056752"/>
              <a:gd name="connsiteY0" fmla="*/ 0 h 1693878"/>
              <a:gd name="connsiteX1" fmla="*/ 1056752 w 1056752"/>
              <a:gd name="connsiteY1" fmla="*/ 0 h 1693878"/>
              <a:gd name="connsiteX2" fmla="*/ 1056752 w 1056752"/>
              <a:gd name="connsiteY2" fmla="*/ 1689100 h 1693878"/>
              <a:gd name="connsiteX3" fmla="*/ 1064 w 1056752"/>
              <a:gd name="connsiteY3" fmla="*/ 1693878 h 1693878"/>
              <a:gd name="connsiteX4" fmla="*/ 2652 w 1056752"/>
              <a:gd name="connsiteY4" fmla="*/ 0 h 1693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52" h="1693878">
                <a:moveTo>
                  <a:pt x="2652" y="0"/>
                </a:moveTo>
                <a:lnTo>
                  <a:pt x="1056752" y="0"/>
                </a:lnTo>
                <a:lnTo>
                  <a:pt x="1056752" y="1689100"/>
                </a:lnTo>
                <a:lnTo>
                  <a:pt x="1064" y="1693878"/>
                </a:lnTo>
                <a:cubicBezTo>
                  <a:pt x="-3169" y="1130845"/>
                  <a:pt x="6885" y="563033"/>
                  <a:pt x="2652" y="0"/>
                </a:cubicBezTo>
                <a:close/>
              </a:path>
            </a:pathLst>
          </a:custGeom>
          <a:solidFill>
            <a:srgbClr val="E81123"/>
          </a:solidFill>
          <a:ln w="12700" cap="flat" cmpd="sng" algn="ctr">
            <a:noFill/>
            <a:prstDash val="solid"/>
            <a:miter lim="800000"/>
            <a:headEnd type="none" w="med" len="med"/>
            <a:tailEnd type="none" w="med" len="med"/>
          </a:ln>
          <a:effectLst/>
        </p:spPr>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r>
              <a:rPr lang="en-US" sz="2000" kern="0" dirty="0">
                <a:solidFill>
                  <a:prstClr val="white"/>
                </a:solidFill>
                <a:latin typeface="Segoe UI Light"/>
              </a:rPr>
              <a:t>No UI</a:t>
            </a:r>
          </a:p>
          <a:p>
            <a:pPr algn="ctr" defTabSz="932126" fontAlgn="base">
              <a:spcBef>
                <a:spcPct val="0"/>
              </a:spcBef>
              <a:spcAft>
                <a:spcPct val="0"/>
              </a:spcAft>
              <a:defRPr/>
            </a:pPr>
            <a:r>
              <a:rPr lang="en-US" sz="2000" kern="0" dirty="0">
                <a:solidFill>
                  <a:prstClr val="white"/>
                </a:solidFill>
                <a:latin typeface="Segoe UI Light"/>
              </a:rPr>
              <a:t>(</a:t>
            </a:r>
            <a:r>
              <a:rPr lang="en-US" sz="2000" kern="0">
                <a:solidFill>
                  <a:prstClr val="white"/>
                </a:solidFill>
                <a:latin typeface="Segoe UI Light"/>
              </a:rPr>
              <a:t>long running)</a:t>
            </a:r>
            <a:endParaRPr lang="en-US" sz="2000" kern="0" dirty="0">
              <a:solidFill>
                <a:prstClr val="white"/>
              </a:solidFill>
              <a:latin typeface="Segoe UI Light"/>
            </a:endParaRPr>
          </a:p>
        </p:txBody>
      </p:sp>
      <p:sp>
        <p:nvSpPr>
          <p:cNvPr id="53" name="Freeform 52"/>
          <p:cNvSpPr/>
          <p:nvPr/>
        </p:nvSpPr>
        <p:spPr bwMode="auto">
          <a:xfrm>
            <a:off x="9493162" y="3809916"/>
            <a:ext cx="259073" cy="1675948"/>
          </a:xfrm>
          <a:custGeom>
            <a:avLst/>
            <a:gdLst>
              <a:gd name="connsiteX0" fmla="*/ 0 w 466725"/>
              <a:gd name="connsiteY0" fmla="*/ 0 h 1676400"/>
              <a:gd name="connsiteX1" fmla="*/ 466725 w 466725"/>
              <a:gd name="connsiteY1" fmla="*/ 523875 h 1676400"/>
              <a:gd name="connsiteX2" fmla="*/ 466725 w 466725"/>
              <a:gd name="connsiteY2" fmla="*/ 1676400 h 1676400"/>
              <a:gd name="connsiteX3" fmla="*/ 4762 w 466725"/>
              <a:gd name="connsiteY3" fmla="*/ 1676400 h 1676400"/>
              <a:gd name="connsiteX4" fmla="*/ 0 w 466725"/>
              <a:gd name="connsiteY4" fmla="*/ 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25" h="1676400">
                <a:moveTo>
                  <a:pt x="0" y="0"/>
                </a:moveTo>
                <a:lnTo>
                  <a:pt x="466725" y="523875"/>
                </a:lnTo>
                <a:lnTo>
                  <a:pt x="466725" y="1676400"/>
                </a:lnTo>
                <a:lnTo>
                  <a:pt x="4762" y="1676400"/>
                </a:lnTo>
                <a:cubicBezTo>
                  <a:pt x="3175" y="1117600"/>
                  <a:pt x="1587" y="558800"/>
                  <a:pt x="0" y="0"/>
                </a:cubicBezTo>
                <a:close/>
              </a:path>
            </a:pathLst>
          </a:custGeom>
          <a:solidFill>
            <a:srgbClr val="E81123">
              <a:lumMod val="75000"/>
            </a:srgbClr>
          </a:solidFill>
          <a:ln w="12700" cap="flat" cmpd="sng" algn="ctr">
            <a:noFill/>
            <a:prstDash val="solid"/>
            <a:miter lim="800000"/>
            <a:headEnd type="none" w="med" len="med"/>
            <a:tailEnd type="none" w="med" len="med"/>
          </a:ln>
          <a:effectLst/>
        </p:spPr>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endParaRPr lang="en-US" sz="2000" kern="0" dirty="0">
              <a:gradFill>
                <a:gsLst>
                  <a:gs pos="16814">
                    <a:srgbClr val="FFFFFF"/>
                  </a:gs>
                  <a:gs pos="46000">
                    <a:srgbClr val="FFFFFF"/>
                  </a:gs>
                </a:gsLst>
                <a:lin ang="5400000" scaled="0"/>
              </a:gradFill>
              <a:latin typeface="Segoe UI Light"/>
            </a:endParaRPr>
          </a:p>
        </p:txBody>
      </p:sp>
      <p:cxnSp>
        <p:nvCxnSpPr>
          <p:cNvPr id="54" name="Straight Arrow Connector 53"/>
          <p:cNvCxnSpPr/>
          <p:nvPr/>
        </p:nvCxnSpPr>
        <p:spPr>
          <a:xfrm flipV="1">
            <a:off x="9771011" y="5630288"/>
            <a:ext cx="0" cy="609436"/>
          </a:xfrm>
          <a:prstGeom prst="straightConnector1">
            <a:avLst/>
          </a:prstGeom>
          <a:noFill/>
          <a:ln w="6350" cap="flat" cmpd="sng" algn="ctr">
            <a:solidFill>
              <a:srgbClr val="E81123"/>
            </a:solidFill>
            <a:prstDash val="solid"/>
            <a:miter lim="800000"/>
            <a:headEnd type="none"/>
            <a:tailEnd type="triangle"/>
          </a:ln>
          <a:effectLst/>
        </p:spPr>
      </p:cxnSp>
      <p:sp>
        <p:nvSpPr>
          <p:cNvPr id="55" name="TextBox 54"/>
          <p:cNvSpPr txBox="1"/>
          <p:nvPr/>
        </p:nvSpPr>
        <p:spPr>
          <a:xfrm>
            <a:off x="9080478" y="6163545"/>
            <a:ext cx="1343516" cy="825554"/>
          </a:xfrm>
          <a:prstGeom prst="rect">
            <a:avLst/>
          </a:prstGeom>
          <a:noFill/>
        </p:spPr>
        <p:txBody>
          <a:bodyPr wrap="none" lIns="182831" tIns="146264" rIns="182831" bIns="146264" rtlCol="0">
            <a:spAutoFit/>
          </a:bodyPr>
          <a:lstStyle/>
          <a:p>
            <a:pPr algn="ctr" defTabSz="932504">
              <a:lnSpc>
                <a:spcPct val="90000"/>
              </a:lnSpc>
              <a:spcAft>
                <a:spcPts val="600"/>
              </a:spcAft>
            </a:pPr>
            <a:r>
              <a:rPr lang="en-US" sz="1599" dirty="0">
                <a:solidFill>
                  <a:srgbClr val="000000"/>
                </a:solidFill>
                <a:latin typeface="Segoe UI Light"/>
              </a:rPr>
              <a:t>Suspended</a:t>
            </a:r>
          </a:p>
          <a:p>
            <a:pPr algn="ctr" defTabSz="932504">
              <a:lnSpc>
                <a:spcPct val="90000"/>
              </a:lnSpc>
              <a:spcAft>
                <a:spcPts val="600"/>
              </a:spcAft>
            </a:pPr>
            <a:r>
              <a:rPr lang="en-US" sz="1599" dirty="0">
                <a:solidFill>
                  <a:srgbClr val="737373"/>
                </a:solidFill>
                <a:latin typeface="Segoe UI Light"/>
              </a:rPr>
              <a:t>(No event)</a:t>
            </a:r>
          </a:p>
        </p:txBody>
      </p:sp>
      <p:sp>
        <p:nvSpPr>
          <p:cNvPr id="56" name="Rectangle 55"/>
          <p:cNvSpPr/>
          <p:nvPr/>
        </p:nvSpPr>
        <p:spPr bwMode="auto">
          <a:xfrm>
            <a:off x="1418138" y="3192501"/>
            <a:ext cx="3826331" cy="2291803"/>
          </a:xfrm>
          <a:prstGeom prst="rect">
            <a:avLst/>
          </a:prstGeom>
          <a:solidFill>
            <a:srgbClr val="107C10"/>
          </a:solidFill>
          <a:ln w="12700" cap="flat" cmpd="sng" algn="ctr">
            <a:noFill/>
            <a:prstDash val="solid"/>
            <a:miter lim="800000"/>
            <a:headEnd type="none" w="med" len="med"/>
            <a:tailEnd type="none" w="med" len="med"/>
          </a:ln>
          <a:effectLst/>
        </p:spPr>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endParaRPr lang="en-US" sz="2000" kern="0" dirty="0">
              <a:gradFill>
                <a:gsLst>
                  <a:gs pos="16814">
                    <a:srgbClr val="FFFFFF"/>
                  </a:gs>
                  <a:gs pos="46000">
                    <a:srgbClr val="FFFFFF"/>
                  </a:gs>
                </a:gsLst>
                <a:lin ang="5400000" scaled="0"/>
              </a:gradFill>
              <a:latin typeface="Segoe UI Light"/>
            </a:endParaRPr>
          </a:p>
        </p:txBody>
      </p:sp>
      <p:cxnSp>
        <p:nvCxnSpPr>
          <p:cNvPr id="57" name="Straight Connector 56"/>
          <p:cNvCxnSpPr/>
          <p:nvPr/>
        </p:nvCxnSpPr>
        <p:spPr>
          <a:xfrm>
            <a:off x="1418139" y="3192545"/>
            <a:ext cx="3808973" cy="0"/>
          </a:xfrm>
          <a:prstGeom prst="line">
            <a:avLst/>
          </a:prstGeom>
          <a:noFill/>
          <a:ln w="6350" cap="flat" cmpd="sng" algn="ctr">
            <a:solidFill>
              <a:srgbClr val="737373"/>
            </a:solidFill>
            <a:prstDash val="solid"/>
            <a:miter lim="800000"/>
            <a:headEnd type="none"/>
            <a:tailEnd type="none"/>
          </a:ln>
          <a:effectLst/>
        </p:spPr>
      </p:cxnSp>
      <p:cxnSp>
        <p:nvCxnSpPr>
          <p:cNvPr id="58" name="Straight Connector 57"/>
          <p:cNvCxnSpPr>
            <a:stCxn id="52" idx="1"/>
            <a:endCxn id="53" idx="1"/>
          </p:cNvCxnSpPr>
          <p:nvPr/>
        </p:nvCxnSpPr>
        <p:spPr>
          <a:xfrm>
            <a:off x="9493162" y="3801981"/>
            <a:ext cx="259073" cy="531670"/>
          </a:xfrm>
          <a:prstGeom prst="line">
            <a:avLst/>
          </a:prstGeom>
          <a:noFill/>
          <a:ln w="6350" cap="flat" cmpd="sng" algn="ctr">
            <a:solidFill>
              <a:srgbClr val="737373"/>
            </a:solidFill>
            <a:prstDash val="solid"/>
            <a:miter lim="800000"/>
            <a:headEnd type="none"/>
            <a:tailEnd type="none"/>
          </a:ln>
          <a:effectLst/>
        </p:spPr>
      </p:cxnSp>
      <p:cxnSp>
        <p:nvCxnSpPr>
          <p:cNvPr id="59" name="Straight Connector 58"/>
          <p:cNvCxnSpPr>
            <a:stCxn id="53" idx="1"/>
          </p:cNvCxnSpPr>
          <p:nvPr/>
        </p:nvCxnSpPr>
        <p:spPr>
          <a:xfrm>
            <a:off x="9752235" y="4333649"/>
            <a:ext cx="873012" cy="0"/>
          </a:xfrm>
          <a:prstGeom prst="line">
            <a:avLst/>
          </a:prstGeom>
          <a:noFill/>
          <a:ln w="6350" cap="flat" cmpd="sng" algn="ctr">
            <a:solidFill>
              <a:srgbClr val="737373"/>
            </a:solidFill>
            <a:prstDash val="solid"/>
            <a:miter lim="800000"/>
            <a:headEnd type="none"/>
            <a:tailEnd type="none"/>
          </a:ln>
          <a:effectLst/>
        </p:spPr>
      </p:cxnSp>
      <p:cxnSp>
        <p:nvCxnSpPr>
          <p:cNvPr id="60" name="Straight Connector 59"/>
          <p:cNvCxnSpPr>
            <a:endCxn id="52" idx="1"/>
          </p:cNvCxnSpPr>
          <p:nvPr/>
        </p:nvCxnSpPr>
        <p:spPr>
          <a:xfrm flipV="1">
            <a:off x="5838147" y="3801980"/>
            <a:ext cx="3655015" cy="1246"/>
          </a:xfrm>
          <a:prstGeom prst="line">
            <a:avLst/>
          </a:prstGeom>
          <a:noFill/>
          <a:ln w="6350" cap="flat" cmpd="sng" algn="ctr">
            <a:solidFill>
              <a:srgbClr val="737373"/>
            </a:solidFill>
            <a:prstDash val="solid"/>
            <a:miter lim="800000"/>
            <a:headEnd type="none"/>
            <a:tailEnd type="none"/>
          </a:ln>
          <a:effectLst/>
        </p:spPr>
      </p:cxnSp>
      <p:cxnSp>
        <p:nvCxnSpPr>
          <p:cNvPr id="61" name="Straight Connector 60"/>
          <p:cNvCxnSpPr>
            <a:stCxn id="51" idx="0"/>
          </p:cNvCxnSpPr>
          <p:nvPr/>
        </p:nvCxnSpPr>
        <p:spPr>
          <a:xfrm>
            <a:off x="5217100" y="3181435"/>
            <a:ext cx="621046" cy="620546"/>
          </a:xfrm>
          <a:prstGeom prst="line">
            <a:avLst/>
          </a:prstGeom>
          <a:noFill/>
          <a:ln w="6350" cap="flat" cmpd="sng" algn="ctr">
            <a:solidFill>
              <a:srgbClr val="737373"/>
            </a:solidFill>
            <a:prstDash val="solid"/>
            <a:miter lim="800000"/>
            <a:headEnd type="none"/>
            <a:tailEnd type="none"/>
          </a:ln>
          <a:effectLst/>
        </p:spPr>
      </p:cxnSp>
      <p:cxnSp>
        <p:nvCxnSpPr>
          <p:cNvPr id="62" name="Straight Arrow Connector 61"/>
          <p:cNvCxnSpPr/>
          <p:nvPr/>
        </p:nvCxnSpPr>
        <p:spPr>
          <a:xfrm flipV="1">
            <a:off x="1418138" y="2293948"/>
            <a:ext cx="0" cy="3199538"/>
          </a:xfrm>
          <a:prstGeom prst="straightConnector1">
            <a:avLst/>
          </a:prstGeom>
          <a:noFill/>
          <a:ln w="6350" cap="flat" cmpd="sng" algn="ctr">
            <a:solidFill>
              <a:srgbClr val="737373"/>
            </a:solidFill>
            <a:prstDash val="solid"/>
            <a:miter lim="800000"/>
            <a:headEnd type="none"/>
            <a:tailEnd type="triangle"/>
          </a:ln>
          <a:effectLst/>
        </p:spPr>
      </p:cxnSp>
      <p:cxnSp>
        <p:nvCxnSpPr>
          <p:cNvPr id="63" name="Straight Arrow Connector 62"/>
          <p:cNvCxnSpPr/>
          <p:nvPr/>
        </p:nvCxnSpPr>
        <p:spPr>
          <a:xfrm>
            <a:off x="1418138" y="5485550"/>
            <a:ext cx="9446253" cy="0"/>
          </a:xfrm>
          <a:prstGeom prst="straightConnector1">
            <a:avLst/>
          </a:prstGeom>
          <a:noFill/>
          <a:ln w="6350" cap="flat" cmpd="sng" algn="ctr">
            <a:solidFill>
              <a:srgbClr val="737373"/>
            </a:solidFill>
            <a:prstDash val="solid"/>
            <a:miter lim="800000"/>
            <a:headEnd type="none"/>
            <a:tailEnd type="triangle"/>
          </a:ln>
          <a:effectLst/>
        </p:spPr>
      </p:cxnSp>
      <p:sp>
        <p:nvSpPr>
          <p:cNvPr id="64" name="TextBox 63"/>
          <p:cNvSpPr txBox="1"/>
          <p:nvPr/>
        </p:nvSpPr>
        <p:spPr>
          <a:xfrm>
            <a:off x="5162611" y="2063704"/>
            <a:ext cx="1263418" cy="747088"/>
          </a:xfrm>
          <a:prstGeom prst="rect">
            <a:avLst/>
          </a:prstGeom>
          <a:noFill/>
        </p:spPr>
        <p:txBody>
          <a:bodyPr wrap="none" lIns="182831" tIns="146264" rIns="182831" bIns="146264" rtlCol="0">
            <a:spAutoFit/>
          </a:bodyPr>
          <a:lstStyle/>
          <a:p>
            <a:pPr algn="ctr" defTabSz="932504">
              <a:lnSpc>
                <a:spcPct val="90000"/>
              </a:lnSpc>
              <a:spcAft>
                <a:spcPts val="600"/>
              </a:spcAft>
            </a:pPr>
            <a:r>
              <a:rPr lang="en-US" sz="1599" dirty="0">
                <a:solidFill>
                  <a:srgbClr val="000000"/>
                </a:solidFill>
                <a:latin typeface="Segoe UI Light"/>
              </a:rPr>
              <a:t>Automatic</a:t>
            </a:r>
            <a:br>
              <a:rPr lang="en-US" sz="1599" dirty="0">
                <a:solidFill>
                  <a:srgbClr val="000000"/>
                </a:solidFill>
                <a:latin typeface="Segoe UI Light"/>
              </a:rPr>
            </a:br>
            <a:r>
              <a:rPr lang="en-US" sz="1599" dirty="0">
                <a:solidFill>
                  <a:srgbClr val="000000"/>
                </a:solidFill>
                <a:latin typeface="Segoe UI Light"/>
              </a:rPr>
              <a:t>extension</a:t>
            </a:r>
          </a:p>
        </p:txBody>
      </p:sp>
      <p:cxnSp>
        <p:nvCxnSpPr>
          <p:cNvPr id="65" name="Straight Arrow Connector 64"/>
          <p:cNvCxnSpPr/>
          <p:nvPr/>
        </p:nvCxnSpPr>
        <p:spPr>
          <a:xfrm>
            <a:off x="5813578" y="2795317"/>
            <a:ext cx="0" cy="609436"/>
          </a:xfrm>
          <a:prstGeom prst="straightConnector1">
            <a:avLst/>
          </a:prstGeom>
          <a:noFill/>
          <a:ln w="6350" cap="flat" cmpd="sng" algn="ctr">
            <a:solidFill>
              <a:srgbClr val="E81123"/>
            </a:solidFill>
            <a:prstDash val="solid"/>
            <a:miter lim="800000"/>
            <a:headEnd type="none"/>
            <a:tailEnd type="triangle"/>
          </a:ln>
          <a:effectLst/>
        </p:spPr>
      </p:cxnSp>
      <p:cxnSp>
        <p:nvCxnSpPr>
          <p:cNvPr id="66" name="Straight Arrow Connector 1"/>
          <p:cNvCxnSpPr/>
          <p:nvPr/>
        </p:nvCxnSpPr>
        <p:spPr>
          <a:xfrm flipV="1">
            <a:off x="2637009" y="5630288"/>
            <a:ext cx="0" cy="609436"/>
          </a:xfrm>
          <a:prstGeom prst="straightConnector1">
            <a:avLst/>
          </a:prstGeom>
          <a:noFill/>
          <a:ln w="6350" cap="flat" cmpd="sng" algn="ctr">
            <a:solidFill>
              <a:srgbClr val="E81123"/>
            </a:solidFill>
            <a:prstDash val="solid"/>
            <a:miter lim="800000"/>
            <a:headEnd type="none"/>
            <a:tailEnd type="triangle"/>
          </a:ln>
          <a:effectLst/>
        </p:spPr>
      </p:cxnSp>
      <p:sp>
        <p:nvSpPr>
          <p:cNvPr id="67" name="Oval 3"/>
          <p:cNvSpPr/>
          <p:nvPr/>
        </p:nvSpPr>
        <p:spPr bwMode="auto">
          <a:xfrm>
            <a:off x="2026448" y="4193159"/>
            <a:ext cx="1208590" cy="1208590"/>
          </a:xfrm>
          <a:prstGeom prst="ellipse">
            <a:avLst/>
          </a:prstGeom>
          <a:solidFill>
            <a:srgbClr val="5C2D91">
              <a:lumMod val="60000"/>
              <a:lumOff val="40000"/>
            </a:srgbClr>
          </a:solidFill>
          <a:ln w="1270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126" fontAlgn="base">
              <a:spcBef>
                <a:spcPct val="0"/>
              </a:spcBef>
              <a:spcAft>
                <a:spcPct val="0"/>
              </a:spcAft>
              <a:defRPr/>
            </a:pPr>
            <a:r>
              <a:rPr lang="en-US" kern="0" dirty="0">
                <a:solidFill>
                  <a:srgbClr val="000000"/>
                </a:solidFill>
                <a:latin typeface="Segoe UI Light"/>
              </a:rPr>
              <a:t>When</a:t>
            </a:r>
          </a:p>
          <a:p>
            <a:pPr algn="ctr" defTabSz="932126" fontAlgn="base">
              <a:spcBef>
                <a:spcPct val="0"/>
              </a:spcBef>
              <a:spcAft>
                <a:spcPct val="0"/>
              </a:spcAft>
              <a:defRPr/>
            </a:pPr>
            <a:r>
              <a:rPr lang="en-US" sz="1399" kern="0" dirty="0">
                <a:solidFill>
                  <a:srgbClr val="000000"/>
                </a:solidFill>
                <a:latin typeface="Segoe UI Light"/>
              </a:rPr>
              <a:t>running</a:t>
            </a:r>
          </a:p>
        </p:txBody>
      </p:sp>
    </p:spTree>
    <p:extLst>
      <p:ext uri="{BB962C8B-B14F-4D97-AF65-F5344CB8AC3E}">
        <p14:creationId xmlns:p14="http://schemas.microsoft.com/office/powerpoint/2010/main" val="383876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4671" y="4183062"/>
            <a:ext cx="7009440" cy="1191844"/>
          </a:xfrm>
        </p:spPr>
        <p:txBody>
          <a:bodyPr/>
          <a:lstStyle/>
          <a:p>
            <a:pPr lvl="0"/>
            <a:r>
              <a:rPr lang="en-US" dirty="0" smtClean="0"/>
              <a:t>Matteo Pagani</a:t>
            </a:r>
            <a:endParaRPr lang="en-US" dirty="0"/>
          </a:p>
          <a:p>
            <a:pPr lvl="0"/>
            <a:r>
              <a:rPr lang="en-US" dirty="0" smtClean="0"/>
              <a:t>Windows AppConsult Engineer @ Microsoft</a:t>
            </a:r>
            <a:endParaRPr lang="en-US" dirty="0"/>
          </a:p>
          <a:p>
            <a:pPr lvl="0"/>
            <a:r>
              <a:rPr lang="en-US" dirty="0" smtClean="0"/>
              <a:t>matteo.pagani@microsoft.com </a:t>
            </a:r>
          </a:p>
          <a:p>
            <a:pPr lvl="0"/>
            <a:r>
              <a:rPr lang="en-US" dirty="0" smtClean="0"/>
              <a:t>Twitter: @</a:t>
            </a:r>
            <a:r>
              <a:rPr lang="en-US" dirty="0" err="1" smtClean="0"/>
              <a:t>qmatteoq</a:t>
            </a:r>
            <a:endParaRPr lang="en-US" dirty="0"/>
          </a:p>
        </p:txBody>
      </p:sp>
      <p:sp>
        <p:nvSpPr>
          <p:cNvPr id="3" name="Title 2"/>
          <p:cNvSpPr>
            <a:spLocks noGrp="1"/>
          </p:cNvSpPr>
          <p:nvPr>
            <p:ph type="title"/>
          </p:nvPr>
        </p:nvSpPr>
        <p:spPr>
          <a:xfrm>
            <a:off x="274671" y="677862"/>
            <a:ext cx="7009440" cy="1837298"/>
          </a:xfrm>
        </p:spPr>
        <p:txBody>
          <a:bodyPr/>
          <a:lstStyle/>
          <a:p>
            <a:r>
              <a:rPr lang="en-US" dirty="0"/>
              <a:t>Deep dive into background tasks in the Universal Windows Platform</a:t>
            </a:r>
            <a:endParaRPr lang="es-ES" dirty="0"/>
          </a:p>
        </p:txBody>
      </p:sp>
    </p:spTree>
    <p:extLst>
      <p:ext uri="{BB962C8B-B14F-4D97-AF65-F5344CB8AC3E}">
        <p14:creationId xmlns:p14="http://schemas.microsoft.com/office/powerpoint/2010/main" val="1910046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r>
              <a:rPr lang="es-ES" dirty="0" smtClean="0"/>
              <a:t>Demo</a:t>
            </a:r>
            <a:br>
              <a:rPr lang="es-ES" dirty="0" smtClean="0"/>
            </a:br>
            <a:r>
              <a:rPr lang="es-ES" sz="4400" dirty="0" smtClean="0"/>
              <a:t>Extended </a:t>
            </a:r>
            <a:r>
              <a:rPr lang="es-ES" sz="4400" dirty="0" err="1" smtClean="0"/>
              <a:t>Execution</a:t>
            </a:r>
            <a:endParaRPr lang="es-ES" dirty="0"/>
          </a:p>
        </p:txBody>
      </p:sp>
    </p:spTree>
    <p:extLst>
      <p:ext uri="{BB962C8B-B14F-4D97-AF65-F5344CB8AC3E}">
        <p14:creationId xmlns:p14="http://schemas.microsoft.com/office/powerpoint/2010/main" val="185861930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Background </a:t>
            </a:r>
            <a:r>
              <a:rPr lang="it-IT" dirty="0" err="1" smtClean="0"/>
              <a:t>tasks</a:t>
            </a:r>
            <a:endParaRPr lang="it-IT" dirty="0"/>
          </a:p>
        </p:txBody>
      </p:sp>
    </p:spTree>
    <p:extLst>
      <p:ext uri="{BB962C8B-B14F-4D97-AF65-F5344CB8AC3E}">
        <p14:creationId xmlns:p14="http://schemas.microsoft.com/office/powerpoint/2010/main" val="29731988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536" y="233568"/>
            <a:ext cx="11900508" cy="664712"/>
          </a:xfrm>
        </p:spPr>
        <p:txBody>
          <a:bodyPr/>
          <a:lstStyle/>
          <a:p>
            <a:r>
              <a:rPr lang="en-US" sz="4800" dirty="0">
                <a:solidFill>
                  <a:srgbClr val="0070C0"/>
                </a:solidFill>
                <a:latin typeface="Segoe UI Semibold" panose="020B0702040204020203" pitchFamily="34" charset="0"/>
                <a:cs typeface="Segoe UI" pitchFamily="34" charset="0"/>
              </a:rPr>
              <a:t>The App Lifecycle with Background Tasks</a:t>
            </a:r>
          </a:p>
        </p:txBody>
      </p:sp>
      <p:sp>
        <p:nvSpPr>
          <p:cNvPr id="4" name="Flowchart: Process 3"/>
          <p:cNvSpPr/>
          <p:nvPr/>
        </p:nvSpPr>
        <p:spPr bwMode="auto">
          <a:xfrm>
            <a:off x="531365" y="3435230"/>
            <a:ext cx="2171158" cy="1934557"/>
          </a:xfrm>
          <a:prstGeom prst="flowChart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r>
              <a:rPr lang="en-US" sz="2244" dirty="0">
                <a:gradFill>
                  <a:gsLst>
                    <a:gs pos="0">
                      <a:srgbClr val="FFFFFF"/>
                    </a:gs>
                    <a:gs pos="100000">
                      <a:srgbClr val="FFFFFF"/>
                    </a:gs>
                  </a:gsLst>
                  <a:lin ang="5400000" scaled="0"/>
                </a:gradFill>
                <a:latin typeface="Segoe UI"/>
              </a:rPr>
              <a:t>Running</a:t>
            </a:r>
          </a:p>
          <a:p>
            <a:pPr algn="ctr" defTabSz="932197" fontAlgn="base">
              <a:spcBef>
                <a:spcPct val="0"/>
              </a:spcBef>
              <a:spcAft>
                <a:spcPct val="0"/>
              </a:spcAft>
            </a:pPr>
            <a:r>
              <a:rPr lang="en-US" sz="2244" dirty="0">
                <a:gradFill>
                  <a:gsLst>
                    <a:gs pos="0">
                      <a:srgbClr val="FFFFFF"/>
                    </a:gs>
                    <a:gs pos="100000">
                      <a:srgbClr val="FFFFFF"/>
                    </a:gs>
                  </a:gsLst>
                  <a:lin ang="5400000" scaled="0"/>
                </a:gradFill>
                <a:latin typeface="Segoe UI"/>
              </a:rPr>
              <a:t>App</a:t>
            </a:r>
          </a:p>
        </p:txBody>
      </p:sp>
      <p:sp>
        <p:nvSpPr>
          <p:cNvPr id="8" name="Flowchart: Process 7"/>
          <p:cNvSpPr/>
          <p:nvPr/>
        </p:nvSpPr>
        <p:spPr bwMode="auto">
          <a:xfrm>
            <a:off x="5223942" y="3435230"/>
            <a:ext cx="2171158" cy="1934557"/>
          </a:xfrm>
          <a:prstGeom prst="flowChartProcess">
            <a:avLst/>
          </a:prstGeom>
          <a:solidFill>
            <a:schemeClr val="bg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r>
              <a:rPr lang="en-US" sz="2244" dirty="0">
                <a:gradFill>
                  <a:gsLst>
                    <a:gs pos="0">
                      <a:srgbClr val="FFFFFF"/>
                    </a:gs>
                    <a:gs pos="100000">
                      <a:srgbClr val="FFFFFF"/>
                    </a:gs>
                  </a:gsLst>
                  <a:lin ang="5400000" scaled="0"/>
                </a:gradFill>
                <a:latin typeface="Segoe UI"/>
              </a:rPr>
              <a:t>Suspended</a:t>
            </a:r>
          </a:p>
          <a:p>
            <a:pPr algn="ctr" defTabSz="932197" fontAlgn="base">
              <a:spcBef>
                <a:spcPct val="0"/>
              </a:spcBef>
              <a:spcAft>
                <a:spcPct val="0"/>
              </a:spcAft>
            </a:pPr>
            <a:r>
              <a:rPr lang="en-US" sz="2244" dirty="0">
                <a:gradFill>
                  <a:gsLst>
                    <a:gs pos="0">
                      <a:srgbClr val="FFFFFF"/>
                    </a:gs>
                    <a:gs pos="100000">
                      <a:srgbClr val="FFFFFF"/>
                    </a:gs>
                  </a:gsLst>
                  <a:lin ang="5400000" scaled="0"/>
                </a:gradFill>
                <a:latin typeface="Segoe UI"/>
              </a:rPr>
              <a:t>App</a:t>
            </a:r>
          </a:p>
        </p:txBody>
      </p:sp>
      <p:sp>
        <p:nvSpPr>
          <p:cNvPr id="9" name="Right Arrow 8"/>
          <p:cNvSpPr/>
          <p:nvPr/>
        </p:nvSpPr>
        <p:spPr bwMode="auto">
          <a:xfrm>
            <a:off x="2953037" y="3669391"/>
            <a:ext cx="2004155" cy="83505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r>
              <a:rPr lang="en-US" sz="2040" dirty="0">
                <a:gradFill>
                  <a:gsLst>
                    <a:gs pos="0">
                      <a:srgbClr val="FFFFFF"/>
                    </a:gs>
                    <a:gs pos="100000">
                      <a:srgbClr val="FFFFFF"/>
                    </a:gs>
                  </a:gsLst>
                  <a:lin ang="5400000" scaled="0"/>
                </a:gradFill>
                <a:latin typeface="Segoe UI"/>
              </a:rPr>
              <a:t>Suspending</a:t>
            </a:r>
          </a:p>
        </p:txBody>
      </p:sp>
      <p:sp>
        <p:nvSpPr>
          <p:cNvPr id="13" name="Flowchart: Process 12"/>
          <p:cNvSpPr/>
          <p:nvPr/>
        </p:nvSpPr>
        <p:spPr bwMode="auto">
          <a:xfrm>
            <a:off x="9749522" y="3435230"/>
            <a:ext cx="2171158" cy="1934557"/>
          </a:xfrm>
          <a:prstGeom prst="flowChartProcess">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r>
              <a:rPr lang="en-US" sz="2244" dirty="0">
                <a:gradFill>
                  <a:gsLst>
                    <a:gs pos="0">
                      <a:srgbClr val="FFFFFF"/>
                    </a:gs>
                    <a:gs pos="100000">
                      <a:srgbClr val="FFFFFF"/>
                    </a:gs>
                  </a:gsLst>
                  <a:lin ang="5400000" scaled="0"/>
                </a:gradFill>
                <a:latin typeface="Segoe UI"/>
              </a:rPr>
              <a:t>Terminated</a:t>
            </a:r>
          </a:p>
          <a:p>
            <a:pPr algn="ctr" defTabSz="932197" fontAlgn="base">
              <a:spcBef>
                <a:spcPct val="0"/>
              </a:spcBef>
              <a:spcAft>
                <a:spcPct val="0"/>
              </a:spcAft>
            </a:pPr>
            <a:r>
              <a:rPr lang="en-US" sz="2244" dirty="0">
                <a:gradFill>
                  <a:gsLst>
                    <a:gs pos="0">
                      <a:srgbClr val="FFFFFF"/>
                    </a:gs>
                    <a:gs pos="100000">
                      <a:srgbClr val="FFFFFF"/>
                    </a:gs>
                  </a:gsLst>
                  <a:lin ang="5400000" scaled="0"/>
                </a:gradFill>
                <a:latin typeface="Segoe UI"/>
              </a:rPr>
              <a:t>App</a:t>
            </a:r>
          </a:p>
        </p:txBody>
      </p:sp>
      <p:sp>
        <p:nvSpPr>
          <p:cNvPr id="14" name="Right Arrow 13"/>
          <p:cNvSpPr/>
          <p:nvPr/>
        </p:nvSpPr>
        <p:spPr bwMode="auto">
          <a:xfrm>
            <a:off x="7587635" y="4010489"/>
            <a:ext cx="2004144" cy="784036"/>
          </a:xfrm>
          <a:prstGeom prst="rightArrow">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r>
              <a:rPr lang="en-US" sz="2040" dirty="0">
                <a:gradFill>
                  <a:gsLst>
                    <a:gs pos="0">
                      <a:srgbClr val="FFFFFF"/>
                    </a:gs>
                    <a:gs pos="100000">
                      <a:srgbClr val="FFFFFF"/>
                    </a:gs>
                  </a:gsLst>
                  <a:lin ang="5400000" scaled="0"/>
                </a:gradFill>
                <a:latin typeface="Segoe UI"/>
              </a:rPr>
              <a:t>Low Memory</a:t>
            </a:r>
          </a:p>
        </p:txBody>
      </p:sp>
      <p:cxnSp>
        <p:nvCxnSpPr>
          <p:cNvPr id="11" name="Straight Connector 10"/>
          <p:cNvCxnSpPr/>
          <p:nvPr/>
        </p:nvCxnSpPr>
        <p:spPr>
          <a:xfrm>
            <a:off x="10180" y="3265939"/>
            <a:ext cx="12429886" cy="0"/>
          </a:xfrm>
          <a:prstGeom prst="line">
            <a:avLst/>
          </a:prstGeom>
          <a:ln w="25400">
            <a:solidFill>
              <a:schemeClr val="bg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Left Arrow 15"/>
          <p:cNvSpPr/>
          <p:nvPr/>
        </p:nvSpPr>
        <p:spPr bwMode="auto">
          <a:xfrm>
            <a:off x="2911284" y="4414040"/>
            <a:ext cx="2004155" cy="825768"/>
          </a:xfrm>
          <a:prstGeom prst="lef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r>
              <a:rPr lang="en-US" sz="2040" dirty="0">
                <a:gradFill>
                  <a:gsLst>
                    <a:gs pos="0">
                      <a:srgbClr val="FFFFFF"/>
                    </a:gs>
                    <a:gs pos="100000">
                      <a:srgbClr val="FFFFFF"/>
                    </a:gs>
                  </a:gsLst>
                  <a:lin ang="5400000" scaled="0"/>
                </a:gradFill>
                <a:latin typeface="Segoe UI"/>
              </a:rPr>
              <a:t>Resuming</a:t>
            </a:r>
          </a:p>
        </p:txBody>
      </p:sp>
      <p:sp>
        <p:nvSpPr>
          <p:cNvPr id="20" name="Flowchart: Process 19"/>
          <p:cNvSpPr/>
          <p:nvPr/>
        </p:nvSpPr>
        <p:spPr bwMode="auto">
          <a:xfrm>
            <a:off x="531365" y="1867959"/>
            <a:ext cx="2171158" cy="1228692"/>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r>
              <a:rPr lang="en-US" sz="2244" dirty="0">
                <a:gradFill>
                  <a:gsLst>
                    <a:gs pos="0">
                      <a:srgbClr val="FFFFFF"/>
                    </a:gs>
                    <a:gs pos="100000">
                      <a:srgbClr val="FFFFFF"/>
                    </a:gs>
                  </a:gsLst>
                  <a:lin ang="5400000" scaled="0"/>
                </a:gradFill>
                <a:latin typeface="Segoe UI"/>
              </a:rPr>
              <a:t>Background</a:t>
            </a:r>
          </a:p>
          <a:p>
            <a:pPr algn="ctr" defTabSz="932197" fontAlgn="base">
              <a:spcBef>
                <a:spcPct val="0"/>
              </a:spcBef>
              <a:spcAft>
                <a:spcPct val="0"/>
              </a:spcAft>
            </a:pPr>
            <a:r>
              <a:rPr lang="en-US" sz="2244" dirty="0">
                <a:gradFill>
                  <a:gsLst>
                    <a:gs pos="0">
                      <a:srgbClr val="FFFFFF"/>
                    </a:gs>
                    <a:gs pos="100000">
                      <a:srgbClr val="FFFFFF"/>
                    </a:gs>
                  </a:gsLst>
                  <a:lin ang="5400000" scaled="0"/>
                </a:gradFill>
                <a:latin typeface="Segoe UI"/>
              </a:rPr>
              <a:t>Task Executes</a:t>
            </a:r>
          </a:p>
        </p:txBody>
      </p:sp>
      <p:sp>
        <p:nvSpPr>
          <p:cNvPr id="15" name="Flowchart: Process 14"/>
          <p:cNvSpPr/>
          <p:nvPr/>
        </p:nvSpPr>
        <p:spPr bwMode="auto">
          <a:xfrm>
            <a:off x="5223941" y="1867959"/>
            <a:ext cx="2171158" cy="1228692"/>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r>
              <a:rPr lang="en-US" sz="2244" dirty="0">
                <a:gradFill>
                  <a:gsLst>
                    <a:gs pos="0">
                      <a:srgbClr val="FFFFFF"/>
                    </a:gs>
                    <a:gs pos="100000">
                      <a:srgbClr val="FFFFFF"/>
                    </a:gs>
                  </a:gsLst>
                  <a:lin ang="5400000" scaled="0"/>
                </a:gradFill>
                <a:latin typeface="Segoe UI"/>
              </a:rPr>
              <a:t>Background</a:t>
            </a:r>
          </a:p>
          <a:p>
            <a:pPr algn="ctr" defTabSz="932197" fontAlgn="base">
              <a:spcBef>
                <a:spcPct val="0"/>
              </a:spcBef>
              <a:spcAft>
                <a:spcPct val="0"/>
              </a:spcAft>
            </a:pPr>
            <a:r>
              <a:rPr lang="en-US" sz="2244" dirty="0">
                <a:gradFill>
                  <a:gsLst>
                    <a:gs pos="0">
                      <a:srgbClr val="FFFFFF"/>
                    </a:gs>
                    <a:gs pos="100000">
                      <a:srgbClr val="FFFFFF"/>
                    </a:gs>
                  </a:gsLst>
                  <a:lin ang="5400000" scaled="0"/>
                </a:gradFill>
                <a:latin typeface="Segoe UI"/>
              </a:rPr>
              <a:t>Task Executes</a:t>
            </a:r>
          </a:p>
        </p:txBody>
      </p:sp>
      <p:sp>
        <p:nvSpPr>
          <p:cNvPr id="17" name="Flowchart: Process 16"/>
          <p:cNvSpPr/>
          <p:nvPr/>
        </p:nvSpPr>
        <p:spPr bwMode="auto">
          <a:xfrm>
            <a:off x="9749522" y="1867958"/>
            <a:ext cx="2171158" cy="1228692"/>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r>
              <a:rPr lang="en-US" sz="2244" dirty="0">
                <a:gradFill>
                  <a:gsLst>
                    <a:gs pos="0">
                      <a:srgbClr val="FFFFFF"/>
                    </a:gs>
                    <a:gs pos="100000">
                      <a:srgbClr val="FFFFFF"/>
                    </a:gs>
                  </a:gsLst>
                  <a:lin ang="5400000" scaled="0"/>
                </a:gradFill>
                <a:latin typeface="Segoe UI"/>
              </a:rPr>
              <a:t>Background</a:t>
            </a:r>
          </a:p>
          <a:p>
            <a:pPr algn="ctr" defTabSz="932197" fontAlgn="base">
              <a:spcBef>
                <a:spcPct val="0"/>
              </a:spcBef>
              <a:spcAft>
                <a:spcPct val="0"/>
              </a:spcAft>
            </a:pPr>
            <a:r>
              <a:rPr lang="en-US" sz="2244" dirty="0">
                <a:gradFill>
                  <a:gsLst>
                    <a:gs pos="0">
                      <a:srgbClr val="FFFFFF"/>
                    </a:gs>
                    <a:gs pos="100000">
                      <a:srgbClr val="FFFFFF"/>
                    </a:gs>
                  </a:gsLst>
                  <a:lin ang="5400000" scaled="0"/>
                </a:gradFill>
                <a:latin typeface="Segoe UI"/>
              </a:rPr>
              <a:t>Task Executes</a:t>
            </a:r>
          </a:p>
        </p:txBody>
      </p:sp>
    </p:spTree>
    <p:extLst>
      <p:ext uri="{BB962C8B-B14F-4D97-AF65-F5344CB8AC3E}">
        <p14:creationId xmlns:p14="http://schemas.microsoft.com/office/powerpoint/2010/main" val="232425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500"/>
                            </p:stCondLst>
                            <p:childTnLst>
                              <p:par>
                                <p:cTn id="14" presetID="10" presetClass="exit" presetSubtype="0" fill="hold" grpId="1" nodeType="afterEffect">
                                  <p:stCondLst>
                                    <p:cond delay="1000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500"/>
                            </p:stCondLst>
                            <p:childTnLst>
                              <p:par>
                                <p:cTn id="23" presetID="10" presetClass="exit" presetSubtype="0" fill="hold" grpId="1" nodeType="afterEffect">
                                  <p:stCondLst>
                                    <p:cond delay="5000"/>
                                  </p:stCondLst>
                                  <p:childTnLst>
                                    <p:animEffect transition="out" filter="fade">
                                      <p:cBhvr>
                                        <p:cTn id="24" dur="2000"/>
                                        <p:tgtEl>
                                          <p:spTgt spid="15"/>
                                        </p:tgtEl>
                                      </p:cBhvr>
                                    </p:animEffect>
                                    <p:set>
                                      <p:cBhvr>
                                        <p:cTn id="25" dur="1" fill="hold">
                                          <p:stCondLst>
                                            <p:cond delay="1999"/>
                                          </p:stCondLst>
                                        </p:cTn>
                                        <p:tgtEl>
                                          <p:spTgt spid="1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5" grpId="0" animBg="1"/>
      <p:bldP spid="15" grpId="1"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71120" y="3283301"/>
            <a:ext cx="1916065" cy="3210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6"/>
            <a:r>
              <a:rPr lang="en-US" sz="2244" dirty="0">
                <a:solidFill>
                  <a:srgbClr val="FFFFFF"/>
                </a:solidFill>
                <a:latin typeface="Segoe UI"/>
              </a:rPr>
              <a:t>Yourapp.exe</a:t>
            </a:r>
          </a:p>
        </p:txBody>
      </p:sp>
      <p:sp>
        <p:nvSpPr>
          <p:cNvPr id="5" name="Rectangle 4"/>
          <p:cNvSpPr/>
          <p:nvPr/>
        </p:nvSpPr>
        <p:spPr>
          <a:xfrm>
            <a:off x="4433936" y="3283300"/>
            <a:ext cx="3779413" cy="3210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466"/>
            <a:r>
              <a:rPr lang="en-US" sz="2448" dirty="0">
                <a:solidFill>
                  <a:srgbClr val="FFFFFF"/>
                </a:solidFill>
                <a:latin typeface="Segoe UI"/>
              </a:rPr>
              <a:t>BackgroundTaskHost.exe</a:t>
            </a:r>
          </a:p>
        </p:txBody>
      </p:sp>
      <p:sp>
        <p:nvSpPr>
          <p:cNvPr id="8" name="Rounded Rectangle 7"/>
          <p:cNvSpPr/>
          <p:nvPr/>
        </p:nvSpPr>
        <p:spPr>
          <a:xfrm>
            <a:off x="5223897" y="3377496"/>
            <a:ext cx="2445502" cy="241691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6"/>
            <a:r>
              <a:rPr lang="en-US" sz="1836" dirty="0" err="1">
                <a:solidFill>
                  <a:srgbClr val="FFFFFF"/>
                </a:solidFill>
                <a:latin typeface="Segoe UI"/>
              </a:rPr>
              <a:t>MyBackgroundTask</a:t>
            </a:r>
            <a:r>
              <a:rPr lang="en-US" sz="1836" dirty="0">
                <a:solidFill>
                  <a:srgbClr val="FFFFFF"/>
                </a:solidFill>
                <a:latin typeface="Segoe UI"/>
              </a:rPr>
              <a:t> </a:t>
            </a:r>
          </a:p>
          <a:p>
            <a:pPr algn="ctr" defTabSz="932466"/>
            <a:endParaRPr lang="en-US" sz="1836" dirty="0">
              <a:solidFill>
                <a:srgbClr val="FFFFFF"/>
              </a:solidFill>
              <a:latin typeface="Segoe UI"/>
            </a:endParaRPr>
          </a:p>
          <a:p>
            <a:pPr algn="ctr" defTabSz="932466"/>
            <a:r>
              <a:rPr lang="en-US" sz="1836" dirty="0">
                <a:solidFill>
                  <a:srgbClr val="FFFFFF"/>
                </a:solidFill>
                <a:latin typeface="Segoe UI"/>
              </a:rPr>
              <a:t>(Windows Runtime Component)</a:t>
            </a:r>
          </a:p>
        </p:txBody>
      </p:sp>
      <p:sp>
        <p:nvSpPr>
          <p:cNvPr id="2" name="Title 1"/>
          <p:cNvSpPr>
            <a:spLocks noGrp="1"/>
          </p:cNvSpPr>
          <p:nvPr>
            <p:ph type="title"/>
          </p:nvPr>
        </p:nvSpPr>
        <p:spPr>
          <a:xfrm>
            <a:off x="531881" y="233568"/>
            <a:ext cx="11369510" cy="664712"/>
          </a:xfrm>
        </p:spPr>
        <p:txBody>
          <a:bodyPr/>
          <a:lstStyle/>
          <a:p>
            <a:r>
              <a:rPr lang="en-US" sz="4800" dirty="0">
                <a:solidFill>
                  <a:srgbClr val="0070C0"/>
                </a:solidFill>
                <a:latin typeface="Segoe UI Semibold" panose="020B0702040204020203" pitchFamily="34" charset="0"/>
                <a:cs typeface="Segoe UI" pitchFamily="34" charset="0"/>
              </a:rPr>
              <a:t>Registration and Firing</a:t>
            </a:r>
          </a:p>
        </p:txBody>
      </p:sp>
      <p:sp>
        <p:nvSpPr>
          <p:cNvPr id="13" name="Rectangle 12"/>
          <p:cNvSpPr/>
          <p:nvPr/>
        </p:nvSpPr>
        <p:spPr>
          <a:xfrm>
            <a:off x="9491330" y="3283301"/>
            <a:ext cx="1905363" cy="321047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6"/>
            <a:r>
              <a:rPr lang="en-US" sz="2448" dirty="0">
                <a:solidFill>
                  <a:srgbClr val="FFFFFF"/>
                </a:solidFill>
                <a:latin typeface="Segoe UI"/>
              </a:rPr>
              <a:t>Windows</a:t>
            </a:r>
          </a:p>
        </p:txBody>
      </p:sp>
      <p:sp>
        <p:nvSpPr>
          <p:cNvPr id="14" name="Right Arrow 13"/>
          <p:cNvSpPr/>
          <p:nvPr/>
        </p:nvSpPr>
        <p:spPr>
          <a:xfrm>
            <a:off x="8213349" y="3737986"/>
            <a:ext cx="1277982" cy="745988"/>
          </a:xfrm>
          <a:prstGeom prst="rightArrow">
            <a:avLst/>
          </a:prstGeom>
          <a:solidFill>
            <a:srgbClr val="65BC46"/>
          </a:solidFill>
          <a:scene3d>
            <a:camera prst="orthographicFront">
              <a:rot lat="0" lon="1080000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defTabSz="932466"/>
            <a:r>
              <a:rPr lang="en-US" sz="2244" dirty="0">
                <a:solidFill>
                  <a:srgbClr val="FFFFFF"/>
                </a:solidFill>
                <a:latin typeface="Segoe UI"/>
              </a:rPr>
              <a:t>Create</a:t>
            </a:r>
          </a:p>
        </p:txBody>
      </p:sp>
      <p:sp>
        <p:nvSpPr>
          <p:cNvPr id="7" name="U-Turn Arrow 6"/>
          <p:cNvSpPr/>
          <p:nvPr/>
        </p:nvSpPr>
        <p:spPr bwMode="auto">
          <a:xfrm>
            <a:off x="1679384" y="2002310"/>
            <a:ext cx="9045097" cy="1491975"/>
          </a:xfrm>
          <a:prstGeom prst="uturnArrow">
            <a:avLst>
              <a:gd name="adj1" fmla="val 25000"/>
              <a:gd name="adj2" fmla="val 25000"/>
              <a:gd name="adj3" fmla="val 23993"/>
              <a:gd name="adj4" fmla="val 43750"/>
              <a:gd name="adj5" fmla="val 75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r>
              <a:rPr lang="en-US" sz="1836" dirty="0">
                <a:gradFill>
                  <a:gsLst>
                    <a:gs pos="0">
                      <a:srgbClr val="FFFFFF"/>
                    </a:gs>
                    <a:gs pos="100000">
                      <a:srgbClr val="FFFFFF"/>
                    </a:gs>
                  </a:gsLst>
                  <a:lin ang="5400000" scaled="0"/>
                </a:gradFill>
                <a:latin typeface="Segoe UI"/>
                <a:ea typeface="Segoe UI" pitchFamily="34" charset="0"/>
                <a:cs typeface="Segoe UI" pitchFamily="34" charset="0"/>
              </a:rPr>
              <a:t>Re</a:t>
            </a:r>
          </a:p>
        </p:txBody>
      </p:sp>
      <p:sp>
        <p:nvSpPr>
          <p:cNvPr id="10" name="TextBox 9"/>
          <p:cNvSpPr txBox="1"/>
          <p:nvPr/>
        </p:nvSpPr>
        <p:spPr>
          <a:xfrm>
            <a:off x="4532799" y="1982427"/>
            <a:ext cx="3906947" cy="448171"/>
          </a:xfrm>
          <a:prstGeom prst="rect">
            <a:avLst/>
          </a:prstGeom>
          <a:noFill/>
        </p:spPr>
        <p:txBody>
          <a:bodyPr wrap="none" lIns="0" tIns="0" rIns="0" bIns="0" rtlCol="0">
            <a:spAutoFit/>
          </a:bodyPr>
          <a:lstStyle/>
          <a:p>
            <a:pPr defTabSz="932466"/>
            <a:r>
              <a:rPr lang="en-US" sz="2856" dirty="0">
                <a:gradFill>
                  <a:gsLst>
                    <a:gs pos="2917">
                      <a:srgbClr val="FFFFFF"/>
                    </a:gs>
                    <a:gs pos="30000">
                      <a:srgbClr val="FFFFFF"/>
                    </a:gs>
                  </a:gsLst>
                  <a:lin ang="5400000" scaled="0"/>
                </a:gradFill>
                <a:latin typeface="Segoe UI"/>
              </a:rPr>
              <a:t>Register task for Trigger</a:t>
            </a:r>
          </a:p>
        </p:txBody>
      </p:sp>
      <p:sp>
        <p:nvSpPr>
          <p:cNvPr id="11" name="Lightning Bolt 10"/>
          <p:cNvSpPr/>
          <p:nvPr/>
        </p:nvSpPr>
        <p:spPr bwMode="auto">
          <a:xfrm rot="2876733">
            <a:off x="10872726" y="740560"/>
            <a:ext cx="769628" cy="2761123"/>
          </a:xfrm>
          <a:prstGeom prst="lightningBol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ight Arrow 17"/>
          <p:cNvSpPr/>
          <p:nvPr/>
        </p:nvSpPr>
        <p:spPr>
          <a:xfrm>
            <a:off x="7681653" y="4585950"/>
            <a:ext cx="1809677" cy="745988"/>
          </a:xfrm>
          <a:prstGeom prst="rightArrow">
            <a:avLst/>
          </a:prstGeom>
          <a:solidFill>
            <a:srgbClr val="65BC46"/>
          </a:solidFill>
          <a:scene3d>
            <a:camera prst="orthographicFront">
              <a:rot lat="0" lon="1080000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defTabSz="932466"/>
            <a:r>
              <a:rPr lang="en-US" sz="2244" dirty="0">
                <a:solidFill>
                  <a:srgbClr val="FFFFFF"/>
                </a:solidFill>
                <a:latin typeface="Segoe UI"/>
              </a:rPr>
              <a:t>Call Run()</a:t>
            </a:r>
          </a:p>
        </p:txBody>
      </p:sp>
    </p:spTree>
    <p:extLst>
      <p:ext uri="{BB962C8B-B14F-4D97-AF65-F5344CB8AC3E}">
        <p14:creationId xmlns:p14="http://schemas.microsoft.com/office/powerpoint/2010/main" val="3613876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2000"/>
                                        <p:tgtEl>
                                          <p:spTgt spid="7"/>
                                        </p:tgtEl>
                                      </p:cBhvr>
                                    </p:animEffect>
                                    <p:set>
                                      <p:cBhvr>
                                        <p:cTn id="19" dur="1" fill="hold">
                                          <p:stCondLst>
                                            <p:cond delay="1999"/>
                                          </p:stCondLst>
                                        </p:cTn>
                                        <p:tgtEl>
                                          <p:spTgt spid="7"/>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2000"/>
                                        <p:tgtEl>
                                          <p:spTgt spid="10"/>
                                        </p:tgtEl>
                                      </p:cBhvr>
                                    </p:animEffect>
                                    <p:set>
                                      <p:cBhvr>
                                        <p:cTn id="22" dur="1" fill="hold">
                                          <p:stCondLst>
                                            <p:cond delay="19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mph" presetSubtype="0" grpId="1" nodeType="clickEffect">
                                  <p:stCondLst>
                                    <p:cond delay="0"/>
                                  </p:stCondLst>
                                  <p:childTnLst>
                                    <p:set>
                                      <p:cBhvr rctx="PPT">
                                        <p:cTn id="26" dur="indefinite"/>
                                        <p:tgtEl>
                                          <p:spTgt spid="4"/>
                                        </p:tgtEl>
                                        <p:attrNameLst>
                                          <p:attrName>style.opacity</p:attrName>
                                        </p:attrNameLst>
                                      </p:cBhvr>
                                      <p:to>
                                        <p:strVal val="0.5"/>
                                      </p:to>
                                    </p:set>
                                    <p:animEffect filter="image" prLst="opacity: 0.5">
                                      <p:cBhvr rctx="IE">
                                        <p:cTn id="27" dur="indefinite"/>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2" nodeType="clickEffect">
                                  <p:stCondLst>
                                    <p:cond delay="0"/>
                                  </p:stCondLst>
                                  <p:childTnLst>
                                    <p:animEffect transition="out" filter="wipe(down)">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4"/>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8"/>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animBg="1"/>
      <p:bldP spid="5" grpId="1" animBg="1"/>
      <p:bldP spid="8" grpId="0" animBg="1"/>
      <p:bldP spid="8" grpId="1" animBg="1"/>
      <p:bldP spid="13" grpId="0" animBg="1"/>
      <p:bldP spid="14" grpId="0" animBg="1"/>
      <p:bldP spid="14" grpId="1" animBg="1"/>
      <p:bldP spid="7" grpId="0" animBg="1"/>
      <p:bldP spid="7" grpId="1" animBg="1"/>
      <p:bldP spid="10" grpId="0"/>
      <p:bldP spid="11" grpId="0" animBg="1"/>
      <p:bldP spid="18" grpId="0" animBg="1"/>
      <p:bldP spid="1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66399" y="1137338"/>
            <a:ext cx="6529734" cy="5439492"/>
          </a:xfrm>
          <a:prstGeom prst="rect">
            <a:avLst/>
          </a:prstGeom>
          <a:ln>
            <a:solidFill>
              <a:schemeClr val="tx1">
                <a:lumMod val="50000"/>
              </a:schemeClr>
            </a:solidFill>
          </a:ln>
        </p:spPr>
      </p:pic>
      <p:sp>
        <p:nvSpPr>
          <p:cNvPr id="5" name="Rectangle 4"/>
          <p:cNvSpPr/>
          <p:nvPr/>
        </p:nvSpPr>
        <p:spPr>
          <a:xfrm>
            <a:off x="10166254" y="2389131"/>
            <a:ext cx="1779032" cy="98373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4127" tIns="62064" rIns="124127" bIns="62064" rtlCol="0" anchor="ctr"/>
          <a:lstStyle/>
          <a:p>
            <a:pPr algn="ctr" defTabSz="932466"/>
            <a:r>
              <a:rPr lang="en-US" sz="2040" dirty="0">
                <a:solidFill>
                  <a:srgbClr val="FFFFFF"/>
                </a:solidFill>
                <a:latin typeface="Segoe UI Semibold" pitchFamily="34" charset="0"/>
              </a:rPr>
              <a:t>System Trigger</a:t>
            </a:r>
          </a:p>
        </p:txBody>
      </p:sp>
      <p:cxnSp>
        <p:nvCxnSpPr>
          <p:cNvPr id="6" name="Straight Arrow Connector 5"/>
          <p:cNvCxnSpPr>
            <a:stCxn id="5" idx="1"/>
          </p:cNvCxnSpPr>
          <p:nvPr/>
        </p:nvCxnSpPr>
        <p:spPr>
          <a:xfrm flipH="1">
            <a:off x="6019473" y="2881000"/>
            <a:ext cx="4146782" cy="98115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563014" y="3920263"/>
            <a:ext cx="3705840" cy="98373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4127" tIns="62064" rIns="124127" bIns="62064" rtlCol="0" anchor="ctr"/>
          <a:lstStyle/>
          <a:p>
            <a:pPr algn="ctr" defTabSz="932466"/>
            <a:r>
              <a:rPr lang="en-US" sz="2040" dirty="0">
                <a:solidFill>
                  <a:srgbClr val="FFFFFF"/>
                </a:solidFill>
                <a:latin typeface="Segoe UI Semibold" pitchFamily="34" charset="0"/>
              </a:rPr>
              <a:t>Leaving blank: BackgroundTaskHost.exe</a:t>
            </a:r>
          </a:p>
        </p:txBody>
      </p:sp>
      <p:cxnSp>
        <p:nvCxnSpPr>
          <p:cNvPr id="10" name="Straight Arrow Connector 9"/>
          <p:cNvCxnSpPr/>
          <p:nvPr/>
        </p:nvCxnSpPr>
        <p:spPr>
          <a:xfrm flipH="1">
            <a:off x="7144097" y="4730438"/>
            <a:ext cx="2837834" cy="77299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212693" y="4885501"/>
            <a:ext cx="3705840" cy="98373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4127" tIns="62064" rIns="124127" bIns="62064" rtlCol="0" anchor="ctr"/>
          <a:lstStyle/>
          <a:p>
            <a:pPr algn="ctr" defTabSz="932466"/>
            <a:r>
              <a:rPr lang="en-US" sz="2040" dirty="0">
                <a:solidFill>
                  <a:srgbClr val="FFFFFF"/>
                </a:solidFill>
                <a:latin typeface="Segoe UI Semibold" pitchFamily="34" charset="0"/>
              </a:rPr>
              <a:t>Windows Runtime Component</a:t>
            </a:r>
          </a:p>
        </p:txBody>
      </p:sp>
      <p:cxnSp>
        <p:nvCxnSpPr>
          <p:cNvPr id="13" name="Straight Arrow Connector 12"/>
          <p:cNvCxnSpPr/>
          <p:nvPr/>
        </p:nvCxnSpPr>
        <p:spPr>
          <a:xfrm>
            <a:off x="4367610" y="5377372"/>
            <a:ext cx="1837940" cy="43553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5" name="Title 14"/>
          <p:cNvSpPr>
            <a:spLocks noGrp="1"/>
          </p:cNvSpPr>
          <p:nvPr>
            <p:ph type="title"/>
          </p:nvPr>
        </p:nvSpPr>
        <p:spPr>
          <a:xfrm>
            <a:off x="529593" y="233568"/>
            <a:ext cx="11374084" cy="664712"/>
          </a:xfrm>
        </p:spPr>
        <p:txBody>
          <a:bodyPr/>
          <a:lstStyle/>
          <a:p>
            <a:r>
              <a:rPr lang="en-US" sz="4800" dirty="0">
                <a:solidFill>
                  <a:srgbClr val="0070C0"/>
                </a:solidFill>
                <a:latin typeface="Segoe UI Semibold" panose="020B0702040204020203" pitchFamily="34" charset="0"/>
                <a:cs typeface="Segoe UI" pitchFamily="34" charset="0"/>
              </a:rPr>
              <a:t>System Trigger in Manifest</a:t>
            </a:r>
          </a:p>
        </p:txBody>
      </p:sp>
      <p:sp>
        <p:nvSpPr>
          <p:cNvPr id="14" name="Rectangle 13"/>
          <p:cNvSpPr/>
          <p:nvPr/>
        </p:nvSpPr>
        <p:spPr>
          <a:xfrm>
            <a:off x="9078766" y="1070788"/>
            <a:ext cx="1779032" cy="98373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4127" tIns="62064" rIns="124127" bIns="62064" rtlCol="0" anchor="ctr"/>
          <a:lstStyle/>
          <a:p>
            <a:pPr algn="ctr" defTabSz="932466"/>
            <a:r>
              <a:rPr lang="en-US" sz="2040" dirty="0">
                <a:solidFill>
                  <a:srgbClr val="FFFFFF"/>
                </a:solidFill>
                <a:latin typeface="Segoe UI Semibold" pitchFamily="34" charset="0"/>
              </a:rPr>
              <a:t>Multiple per app</a:t>
            </a:r>
          </a:p>
        </p:txBody>
      </p:sp>
      <p:cxnSp>
        <p:nvCxnSpPr>
          <p:cNvPr id="16" name="Straight Arrow Connector 15"/>
          <p:cNvCxnSpPr/>
          <p:nvPr/>
        </p:nvCxnSpPr>
        <p:spPr>
          <a:xfrm flipH="1">
            <a:off x="3809009" y="1432958"/>
            <a:ext cx="5269758" cy="105411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67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14750" y="1214060"/>
            <a:ext cx="10510029" cy="5026536"/>
          </a:xfrm>
        </p:spPr>
        <p:txBody>
          <a:bodyPr numCol="2"/>
          <a:lstStyle/>
          <a:p>
            <a:pPr marL="0" indent="0">
              <a:buNone/>
            </a:pPr>
            <a:r>
              <a:rPr lang="en-US" sz="1999" dirty="0" err="1"/>
              <a:t>SystemTrigger</a:t>
            </a:r>
            <a:endParaRPr lang="en-US" sz="1999" dirty="0"/>
          </a:p>
          <a:p>
            <a:pPr marL="0" indent="0">
              <a:buNone/>
            </a:pPr>
            <a:r>
              <a:rPr lang="en-US" sz="1999" dirty="0" err="1"/>
              <a:t>TimeTrigger</a:t>
            </a:r>
            <a:endParaRPr lang="en-US" sz="1999" dirty="0"/>
          </a:p>
          <a:p>
            <a:pPr marL="0" indent="0">
              <a:buNone/>
            </a:pPr>
            <a:r>
              <a:rPr lang="en-US" sz="1999" dirty="0" err="1"/>
              <a:t>MaintenanceTrigger</a:t>
            </a:r>
            <a:endParaRPr lang="en-US" sz="1999" dirty="0"/>
          </a:p>
          <a:p>
            <a:pPr marL="0" indent="0">
              <a:buNone/>
            </a:pPr>
            <a:r>
              <a:rPr lang="en-US" sz="1999" dirty="0" err="1"/>
              <a:t>DeviceUseTrigger</a:t>
            </a:r>
            <a:endParaRPr lang="en-US" sz="1999" dirty="0"/>
          </a:p>
          <a:p>
            <a:pPr marL="0" indent="0">
              <a:buNone/>
            </a:pPr>
            <a:r>
              <a:rPr lang="en-US" sz="1999" dirty="0" err="1"/>
              <a:t>DeviceServicingTrigger</a:t>
            </a:r>
            <a:endParaRPr lang="en-US" sz="1999" dirty="0"/>
          </a:p>
          <a:p>
            <a:pPr marL="0" indent="0">
              <a:buNone/>
            </a:pPr>
            <a:r>
              <a:rPr lang="en-US" sz="1999" dirty="0" err="1"/>
              <a:t>PushNotificationTrigger</a:t>
            </a:r>
            <a:endParaRPr lang="en-US" sz="1999" dirty="0"/>
          </a:p>
          <a:p>
            <a:pPr marL="0" indent="0">
              <a:buNone/>
            </a:pPr>
            <a:endParaRPr lang="en-US" sz="1999" dirty="0"/>
          </a:p>
          <a:p>
            <a:pPr marL="0" indent="0">
              <a:buNone/>
            </a:pPr>
            <a:r>
              <a:rPr lang="en-US" sz="1999" dirty="0" err="1"/>
              <a:t>CachedFileUpdaterTrigger</a:t>
            </a:r>
            <a:endParaRPr lang="en-US" sz="1999" dirty="0"/>
          </a:p>
          <a:p>
            <a:pPr marL="0" indent="0">
              <a:buNone/>
            </a:pPr>
            <a:r>
              <a:rPr lang="en-US" sz="1999" dirty="0" err="1"/>
              <a:t>DeviceConnectionChangeTrigger</a:t>
            </a:r>
            <a:endParaRPr lang="en-US" sz="1999" dirty="0"/>
          </a:p>
          <a:p>
            <a:pPr marL="0" indent="0">
              <a:buNone/>
            </a:pPr>
            <a:r>
              <a:rPr lang="en-US" sz="1999" dirty="0" err="1"/>
              <a:t>GattCharacteristicNotificationTrigger</a:t>
            </a:r>
            <a:endParaRPr lang="en-US" sz="1999" dirty="0"/>
          </a:p>
          <a:p>
            <a:pPr marL="0" indent="0">
              <a:buNone/>
            </a:pPr>
            <a:r>
              <a:rPr lang="en-US" sz="1999" dirty="0" err="1"/>
              <a:t>RfcommConnectionTrigger</a:t>
            </a:r>
            <a:endParaRPr lang="en-US" sz="1999" dirty="0"/>
          </a:p>
          <a:p>
            <a:pPr marL="0" indent="0">
              <a:buNone/>
            </a:pPr>
            <a:r>
              <a:rPr lang="en-US" sz="1999" dirty="0" err="1"/>
              <a:t>LocationTrigger</a:t>
            </a:r>
            <a:endParaRPr lang="en-US" sz="1999" dirty="0"/>
          </a:p>
          <a:p>
            <a:pPr marL="0" indent="0">
              <a:buNone/>
            </a:pPr>
            <a:endParaRPr lang="en-US" sz="1999" dirty="0"/>
          </a:p>
          <a:p>
            <a:pPr marL="0" indent="0">
              <a:buNone/>
            </a:pPr>
            <a:endParaRPr lang="en-US" sz="1999" dirty="0"/>
          </a:p>
          <a:p>
            <a:pPr marL="0" indent="0">
              <a:buNone/>
            </a:pPr>
            <a:endParaRPr lang="en-US" sz="1999" dirty="0"/>
          </a:p>
          <a:p>
            <a:pPr marL="0" indent="0">
              <a:buNone/>
            </a:pPr>
            <a:endParaRPr lang="en-US" sz="1999" dirty="0"/>
          </a:p>
          <a:p>
            <a:pPr marL="0" indent="0">
              <a:buNone/>
            </a:pPr>
            <a:r>
              <a:rPr lang="en-US" sz="1999" dirty="0" err="1"/>
              <a:t>AppointmentStoreNotificationTrigger</a:t>
            </a:r>
            <a:endParaRPr lang="en-US" sz="1999" dirty="0"/>
          </a:p>
          <a:p>
            <a:pPr marL="0" indent="0">
              <a:buNone/>
            </a:pPr>
            <a:r>
              <a:rPr lang="en-US" sz="1999" dirty="0" err="1"/>
              <a:t>ContactStoreNotificationTrigger</a:t>
            </a:r>
            <a:endParaRPr lang="en-US" sz="1999" dirty="0"/>
          </a:p>
          <a:p>
            <a:pPr marL="0" indent="0">
              <a:buNone/>
            </a:pPr>
            <a:r>
              <a:rPr lang="en-US" sz="1999" dirty="0" err="1"/>
              <a:t>EmailStoreNotificationTrigger</a:t>
            </a:r>
            <a:endParaRPr lang="en-US" sz="1999" dirty="0"/>
          </a:p>
          <a:p>
            <a:pPr marL="0" indent="0">
              <a:buNone/>
            </a:pPr>
            <a:r>
              <a:rPr lang="en-US" sz="1999" dirty="0" err="1"/>
              <a:t>BluetoothLEAdvertisementWatcherTrigger</a:t>
            </a:r>
            <a:endParaRPr lang="en-US" sz="1999" dirty="0"/>
          </a:p>
          <a:p>
            <a:pPr marL="0" indent="0">
              <a:buNone/>
            </a:pPr>
            <a:r>
              <a:rPr lang="en-US" sz="1999" dirty="0" err="1"/>
              <a:t>BluetoothLEAdvertisementPublisherTrigger</a:t>
            </a:r>
            <a:endParaRPr lang="en-US" sz="1999" dirty="0"/>
          </a:p>
          <a:p>
            <a:pPr marL="0" indent="0">
              <a:buNone/>
            </a:pPr>
            <a:r>
              <a:rPr lang="en-US" sz="1999" dirty="0" err="1"/>
              <a:t>DeviceWatcherTrigger</a:t>
            </a:r>
            <a:endParaRPr lang="en-US" sz="1999" dirty="0"/>
          </a:p>
          <a:p>
            <a:pPr marL="0" indent="0">
              <a:buNone/>
            </a:pPr>
            <a:r>
              <a:rPr lang="en-US" sz="1999" dirty="0" err="1"/>
              <a:t>ActivitySensorTrigger</a:t>
            </a:r>
            <a:endParaRPr lang="en-US" sz="1999" dirty="0"/>
          </a:p>
          <a:p>
            <a:pPr marL="0" indent="0">
              <a:buNone/>
            </a:pPr>
            <a:r>
              <a:rPr lang="en-US" sz="1999" dirty="0" err="1"/>
              <a:t>SensorDataThresholdTrigger</a:t>
            </a:r>
            <a:endParaRPr lang="en-US" sz="1999" dirty="0"/>
          </a:p>
          <a:p>
            <a:pPr marL="0" indent="0">
              <a:buNone/>
            </a:pPr>
            <a:r>
              <a:rPr lang="en-US" sz="1999" dirty="0" err="1"/>
              <a:t>ToastNotificationHistoryChangedTrigger</a:t>
            </a:r>
            <a:endParaRPr lang="en-US" sz="1999" dirty="0"/>
          </a:p>
          <a:p>
            <a:pPr marL="0" indent="0">
              <a:buNone/>
            </a:pPr>
            <a:r>
              <a:rPr lang="en-US" sz="1999" dirty="0" err="1"/>
              <a:t>ToastNotificationActionTrigger</a:t>
            </a:r>
            <a:endParaRPr lang="en-US" sz="1999" dirty="0"/>
          </a:p>
          <a:p>
            <a:pPr marL="0" indent="0">
              <a:buNone/>
            </a:pPr>
            <a:r>
              <a:rPr lang="en-US" sz="1999" dirty="0" err="1"/>
              <a:t>ApplicationTrigger</a:t>
            </a:r>
            <a:endParaRPr lang="en-US" sz="1999" dirty="0"/>
          </a:p>
          <a:p>
            <a:pPr marL="0" indent="0">
              <a:buNone/>
            </a:pPr>
            <a:r>
              <a:rPr lang="en-US" sz="1999" dirty="0" err="1"/>
              <a:t>MediaProcessingTrigger</a:t>
            </a:r>
            <a:endParaRPr lang="en-US" sz="1999" dirty="0"/>
          </a:p>
          <a:p>
            <a:pPr marL="0" indent="0">
              <a:buNone/>
            </a:pPr>
            <a:r>
              <a:rPr lang="en-US" sz="1999" dirty="0" err="1"/>
              <a:t>SocketActivityTrigger</a:t>
            </a:r>
            <a:endParaRPr lang="en-US" sz="1999" dirty="0"/>
          </a:p>
          <a:p>
            <a:pPr marL="0" indent="0">
              <a:buNone/>
            </a:pPr>
            <a:endParaRPr lang="en-US" sz="1999" dirty="0"/>
          </a:p>
          <a:p>
            <a:pPr marL="0" indent="0">
              <a:buNone/>
            </a:pPr>
            <a:endParaRPr lang="en-US" sz="1999" dirty="0"/>
          </a:p>
        </p:txBody>
      </p:sp>
      <p:sp>
        <p:nvSpPr>
          <p:cNvPr id="3" name="Title 2"/>
          <p:cNvSpPr>
            <a:spLocks noGrp="1"/>
          </p:cNvSpPr>
          <p:nvPr>
            <p:ph type="title"/>
          </p:nvPr>
        </p:nvSpPr>
        <p:spPr>
          <a:xfrm>
            <a:off x="529593" y="233568"/>
            <a:ext cx="11374084" cy="664712"/>
          </a:xfrm>
        </p:spPr>
        <p:txBody>
          <a:bodyPr/>
          <a:lstStyle/>
          <a:p>
            <a:r>
              <a:rPr lang="en-US" sz="4800" dirty="0">
                <a:solidFill>
                  <a:srgbClr val="0070C0"/>
                </a:solidFill>
                <a:latin typeface="Segoe UI Semibold" panose="020B0702040204020203" pitchFamily="34" charset="0"/>
                <a:cs typeface="Segoe UI" pitchFamily="34" charset="0"/>
              </a:rPr>
              <a:t>Triggers</a:t>
            </a:r>
          </a:p>
        </p:txBody>
      </p:sp>
      <p:sp>
        <p:nvSpPr>
          <p:cNvPr id="7" name="Left Bracket 6"/>
          <p:cNvSpPr/>
          <p:nvPr/>
        </p:nvSpPr>
        <p:spPr>
          <a:xfrm>
            <a:off x="630035" y="1214060"/>
            <a:ext cx="256236" cy="1978564"/>
          </a:xfrm>
          <a:prstGeom prst="leftBracket">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66"/>
            <a:endParaRPr lang="en-US" sz="1799">
              <a:solidFill>
                <a:srgbClr val="000000"/>
              </a:solidFill>
              <a:latin typeface="Segoe UI"/>
            </a:endParaRPr>
          </a:p>
        </p:txBody>
      </p:sp>
      <p:sp>
        <p:nvSpPr>
          <p:cNvPr id="9" name="Right Bracket 8"/>
          <p:cNvSpPr/>
          <p:nvPr/>
        </p:nvSpPr>
        <p:spPr>
          <a:xfrm>
            <a:off x="11015502" y="1214060"/>
            <a:ext cx="249487" cy="4720311"/>
          </a:xfrm>
          <a:prstGeom prst="rightBracket">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66"/>
            <a:endParaRPr lang="en-US" sz="1799">
              <a:solidFill>
                <a:srgbClr val="404040"/>
              </a:solidFill>
              <a:latin typeface="Segoe UI"/>
            </a:endParaRPr>
          </a:p>
        </p:txBody>
      </p:sp>
      <p:sp>
        <p:nvSpPr>
          <p:cNvPr id="10" name="Right Bracket 9"/>
          <p:cNvSpPr/>
          <p:nvPr/>
        </p:nvSpPr>
        <p:spPr>
          <a:xfrm flipH="1">
            <a:off x="630035" y="3573423"/>
            <a:ext cx="230844" cy="1868133"/>
          </a:xfrm>
          <a:prstGeom prst="rightBracket">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66"/>
            <a:endParaRPr lang="en-US" sz="1799">
              <a:solidFill>
                <a:srgbClr val="000000"/>
              </a:solidFill>
              <a:latin typeface="Segoe UI"/>
            </a:endParaRPr>
          </a:p>
        </p:txBody>
      </p:sp>
      <p:sp>
        <p:nvSpPr>
          <p:cNvPr id="11" name="TextBox 10"/>
          <p:cNvSpPr txBox="1"/>
          <p:nvPr/>
        </p:nvSpPr>
        <p:spPr>
          <a:xfrm rot="16200000">
            <a:off x="-759986" y="1866989"/>
            <a:ext cx="2134618" cy="634151"/>
          </a:xfrm>
          <a:prstGeom prst="rect">
            <a:avLst/>
          </a:prstGeom>
          <a:noFill/>
        </p:spPr>
        <p:txBody>
          <a:bodyPr wrap="none" lIns="182783" tIns="146227" rIns="182783" bIns="146227" rtlCol="0">
            <a:spAutoFit/>
          </a:bodyPr>
          <a:lstStyle/>
          <a:p>
            <a:pPr defTabSz="932466">
              <a:lnSpc>
                <a:spcPct val="90000"/>
              </a:lnSpc>
              <a:spcAft>
                <a:spcPts val="600"/>
              </a:spcAft>
            </a:pPr>
            <a:r>
              <a:rPr lang="en-US" sz="2399" dirty="0">
                <a:solidFill>
                  <a:srgbClr val="000000"/>
                </a:solidFill>
                <a:latin typeface="Segoe UI"/>
              </a:rPr>
              <a:t>Windows 8.1</a:t>
            </a:r>
          </a:p>
        </p:txBody>
      </p:sp>
      <p:sp>
        <p:nvSpPr>
          <p:cNvPr id="12" name="TextBox 11"/>
          <p:cNvSpPr txBox="1"/>
          <p:nvPr/>
        </p:nvSpPr>
        <p:spPr>
          <a:xfrm rot="16200000">
            <a:off x="-343117" y="4102304"/>
            <a:ext cx="1328708" cy="634151"/>
          </a:xfrm>
          <a:prstGeom prst="rect">
            <a:avLst/>
          </a:prstGeom>
          <a:noFill/>
        </p:spPr>
        <p:txBody>
          <a:bodyPr wrap="none" lIns="182783" tIns="146227" rIns="182783" bIns="146227" rtlCol="0">
            <a:spAutoFit/>
          </a:bodyPr>
          <a:lstStyle/>
          <a:p>
            <a:pPr defTabSz="932466">
              <a:lnSpc>
                <a:spcPct val="90000"/>
              </a:lnSpc>
              <a:spcAft>
                <a:spcPts val="600"/>
              </a:spcAft>
            </a:pPr>
            <a:r>
              <a:rPr lang="en-US" sz="2399" dirty="0">
                <a:solidFill>
                  <a:srgbClr val="000000"/>
                </a:solidFill>
                <a:latin typeface="Segoe UI"/>
              </a:rPr>
              <a:t>WP 8.1</a:t>
            </a:r>
          </a:p>
        </p:txBody>
      </p:sp>
      <p:sp>
        <p:nvSpPr>
          <p:cNvPr id="13" name="TextBox 12"/>
          <p:cNvSpPr txBox="1"/>
          <p:nvPr/>
        </p:nvSpPr>
        <p:spPr>
          <a:xfrm rot="5400000">
            <a:off x="10591798" y="3408800"/>
            <a:ext cx="2065960" cy="634151"/>
          </a:xfrm>
          <a:prstGeom prst="rect">
            <a:avLst/>
          </a:prstGeom>
          <a:noFill/>
        </p:spPr>
        <p:txBody>
          <a:bodyPr wrap="none" lIns="182783" tIns="146227" rIns="182783" bIns="146227" rtlCol="0">
            <a:spAutoFit/>
          </a:bodyPr>
          <a:lstStyle/>
          <a:p>
            <a:pPr defTabSz="932466">
              <a:lnSpc>
                <a:spcPct val="90000"/>
              </a:lnSpc>
              <a:spcAft>
                <a:spcPts val="600"/>
              </a:spcAft>
            </a:pPr>
            <a:r>
              <a:rPr lang="en-US" sz="2399" dirty="0">
                <a:gradFill>
                  <a:gsLst>
                    <a:gs pos="2917">
                      <a:srgbClr val="404040"/>
                    </a:gs>
                    <a:gs pos="30000">
                      <a:srgbClr val="404040"/>
                    </a:gs>
                  </a:gsLst>
                  <a:lin ang="5400000" scaled="0"/>
                </a:gradFill>
                <a:latin typeface="Segoe UI"/>
              </a:rPr>
              <a:t>Windows 10</a:t>
            </a:r>
          </a:p>
        </p:txBody>
      </p:sp>
    </p:spTree>
    <p:extLst>
      <p:ext uri="{BB962C8B-B14F-4D97-AF65-F5344CB8AC3E}">
        <p14:creationId xmlns:p14="http://schemas.microsoft.com/office/powerpoint/2010/main" val="406049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593" y="233568"/>
            <a:ext cx="11374084" cy="664712"/>
          </a:xfrm>
        </p:spPr>
        <p:txBody>
          <a:bodyPr/>
          <a:lstStyle/>
          <a:p>
            <a:r>
              <a:rPr lang="en-US" sz="4800" dirty="0">
                <a:solidFill>
                  <a:srgbClr val="0070C0"/>
                </a:solidFill>
                <a:latin typeface="Segoe UI Semibold" panose="020B0702040204020203" pitchFamily="34" charset="0"/>
                <a:cs typeface="Segoe UI" pitchFamily="34" charset="0"/>
              </a:rPr>
              <a:t>System Conditions</a:t>
            </a:r>
          </a:p>
        </p:txBody>
      </p:sp>
      <p:sp>
        <p:nvSpPr>
          <p:cNvPr id="7" name="Text Placeholder 6"/>
          <p:cNvSpPr>
            <a:spLocks noGrp="1"/>
          </p:cNvSpPr>
          <p:nvPr>
            <p:ph type="body" sz="quarter" idx="10"/>
          </p:nvPr>
        </p:nvSpPr>
        <p:spPr/>
        <p:txBody>
          <a:bodyPr/>
          <a:lstStyle/>
          <a:p>
            <a:r>
              <a:rPr lang="en-US" sz="3264" dirty="0"/>
              <a:t>Condition latches trigger</a:t>
            </a:r>
          </a:p>
          <a:p>
            <a:r>
              <a:rPr lang="en-US" sz="3264" dirty="0"/>
              <a:t>Prevents trigger from firing, if it cannot function anyway</a:t>
            </a:r>
          </a:p>
        </p:txBody>
      </p:sp>
      <p:graphicFrame>
        <p:nvGraphicFramePr>
          <p:cNvPr id="5" name="Table 4"/>
          <p:cNvGraphicFramePr>
            <a:graphicFrameLocks noGrp="1"/>
          </p:cNvGraphicFramePr>
          <p:nvPr>
            <p:extLst/>
          </p:nvPr>
        </p:nvGraphicFramePr>
        <p:xfrm>
          <a:off x="840753" y="2547923"/>
          <a:ext cx="10714866" cy="4213036"/>
        </p:xfrm>
        <a:graphic>
          <a:graphicData uri="http://schemas.openxmlformats.org/drawingml/2006/table">
            <a:tbl>
              <a:tblPr firstRow="1" bandRow="1">
                <a:tableStyleId>{5C22544A-7EE6-4342-B048-85BDC9FD1C3A}</a:tableStyleId>
              </a:tblPr>
              <a:tblGrid>
                <a:gridCol w="5357433">
                  <a:extLst>
                    <a:ext uri="{9D8B030D-6E8A-4147-A177-3AD203B41FA5}">
                      <a16:colId xmlns:a16="http://schemas.microsoft.com/office/drawing/2014/main" val="20000"/>
                    </a:ext>
                  </a:extLst>
                </a:gridCol>
                <a:gridCol w="5357433">
                  <a:extLst>
                    <a:ext uri="{9D8B030D-6E8A-4147-A177-3AD203B41FA5}">
                      <a16:colId xmlns:a16="http://schemas.microsoft.com/office/drawing/2014/main" val="20001"/>
                    </a:ext>
                  </a:extLst>
                </a:gridCol>
              </a:tblGrid>
              <a:tr h="73884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000" b="1" dirty="0" smtClean="0">
                          <a:solidFill>
                            <a:srgbClr val="000000"/>
                          </a:solidFill>
                          <a:effectLst/>
                          <a:latin typeface="Segoe"/>
                          <a:ea typeface="Times New Roman" panose="02020603050405020304" pitchFamily="18" charset="0"/>
                          <a:cs typeface="Segoe Semibold"/>
                        </a:rPr>
                        <a:t>System Condition </a:t>
                      </a:r>
                    </a:p>
                  </a:txBody>
                  <a:tcPr marL="93248" marR="93248" marT="46624" marB="46624" anchor="ctr"/>
                </a:tc>
                <a:tc>
                  <a:txBody>
                    <a:bodyPr/>
                    <a:lstStyle/>
                    <a:p>
                      <a:r>
                        <a:rPr lang="en-US" sz="2000" b="1" kern="1200" dirty="0" smtClean="0">
                          <a:solidFill>
                            <a:srgbClr val="000000"/>
                          </a:solidFill>
                          <a:effectLst/>
                          <a:latin typeface="Segoe"/>
                          <a:ea typeface="Times New Roman" panose="02020603050405020304" pitchFamily="18" charset="0"/>
                          <a:cs typeface="Segoe Semibold"/>
                        </a:rPr>
                        <a:t>Description</a:t>
                      </a:r>
                      <a:endParaRPr lang="en-US" sz="2000" b="1" kern="1200" dirty="0">
                        <a:solidFill>
                          <a:srgbClr val="000000"/>
                        </a:solidFill>
                        <a:effectLst/>
                        <a:latin typeface="Segoe"/>
                        <a:ea typeface="Times New Roman" panose="02020603050405020304" pitchFamily="18" charset="0"/>
                        <a:cs typeface="Segoe Semibold"/>
                      </a:endParaRPr>
                    </a:p>
                  </a:txBody>
                  <a:tcPr marL="93248" marR="93248" marT="46624" marB="46624" anchor="ctr"/>
                </a:tc>
                <a:extLst>
                  <a:ext uri="{0D108BD9-81ED-4DB2-BD59-A6C34878D82A}">
                    <a16:rowId xmlns:a16="http://schemas.microsoft.com/office/drawing/2014/main" val="10000"/>
                  </a:ext>
                </a:extLst>
              </a:tr>
              <a:tr h="518806">
                <a:tc>
                  <a:txBody>
                    <a:bodyPr/>
                    <a:lstStyle/>
                    <a:p>
                      <a:pPr marL="0" marR="0">
                        <a:lnSpc>
                          <a:spcPts val="800"/>
                        </a:lnSpc>
                        <a:spcBef>
                          <a:spcPts val="0"/>
                        </a:spcBef>
                        <a:spcAft>
                          <a:spcPts val="0"/>
                        </a:spcAft>
                        <a:tabLst>
                          <a:tab pos="190500" algn="r"/>
                          <a:tab pos="304800" algn="l"/>
                        </a:tabLst>
                      </a:pPr>
                      <a:endParaRPr lang="en-US" sz="2000" b="0" dirty="0" smtClean="0">
                        <a:solidFill>
                          <a:srgbClr val="000000"/>
                        </a:solidFill>
                        <a:effectLst/>
                        <a:latin typeface="+mn-lt"/>
                        <a:ea typeface="Times New Roman" panose="02020603050405020304" pitchFamily="18" charset="0"/>
                        <a:cs typeface="Segoe"/>
                      </a:endParaRPr>
                    </a:p>
                    <a:p>
                      <a:pPr marL="0" marR="0">
                        <a:lnSpc>
                          <a:spcPts val="800"/>
                        </a:lnSpc>
                        <a:spcBef>
                          <a:spcPts val="0"/>
                        </a:spcBef>
                        <a:spcAft>
                          <a:spcPts val="0"/>
                        </a:spcAft>
                        <a:tabLst>
                          <a:tab pos="190500" algn="r"/>
                          <a:tab pos="304800" algn="l"/>
                        </a:tabLst>
                      </a:pPr>
                      <a:r>
                        <a:rPr lang="en-US" sz="2000" b="0" dirty="0" err="1" smtClean="0">
                          <a:solidFill>
                            <a:srgbClr val="000000"/>
                          </a:solidFill>
                          <a:effectLst/>
                          <a:latin typeface="+mn-lt"/>
                          <a:ea typeface="Times New Roman" panose="02020603050405020304" pitchFamily="18" charset="0"/>
                          <a:cs typeface="Segoe"/>
                        </a:rPr>
                        <a:t>InternetAvailable</a:t>
                      </a:r>
                      <a:r>
                        <a:rPr lang="en-US" sz="2000" b="0" dirty="0" smtClean="0">
                          <a:solidFill>
                            <a:srgbClr val="000000"/>
                          </a:solidFill>
                          <a:effectLst/>
                          <a:latin typeface="+mn-lt"/>
                          <a:ea typeface="Times New Roman" panose="02020603050405020304" pitchFamily="18" charset="0"/>
                          <a:cs typeface="Segoe"/>
                        </a:rPr>
                        <a:t>/</a:t>
                      </a:r>
                      <a:r>
                        <a:rPr lang="en-US" sz="2000" b="0" dirty="0" err="1" smtClean="0">
                          <a:solidFill>
                            <a:srgbClr val="000000"/>
                          </a:solidFill>
                          <a:effectLst/>
                          <a:latin typeface="+mn-lt"/>
                          <a:ea typeface="Times New Roman" panose="02020603050405020304" pitchFamily="18" charset="0"/>
                          <a:cs typeface="Segoe"/>
                        </a:rPr>
                        <a:t>InternetNotAvailable</a:t>
                      </a:r>
                      <a:endParaRPr lang="en-US" sz="2000" b="0" dirty="0" smtClean="0">
                        <a:solidFill>
                          <a:srgbClr val="000000"/>
                        </a:solidFill>
                        <a:effectLst/>
                        <a:latin typeface="+mn-lt"/>
                        <a:ea typeface="Times New Roman" panose="02020603050405020304" pitchFamily="18" charset="0"/>
                        <a:cs typeface="Segoe"/>
                      </a:endParaRPr>
                    </a:p>
                  </a:txBody>
                  <a:tcPr marL="93248" marR="93248" marT="46624" marB="46624" anchor="ct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000" b="0" kern="1200" dirty="0" smtClean="0">
                          <a:solidFill>
                            <a:srgbClr val="000000"/>
                          </a:solidFill>
                          <a:effectLst/>
                          <a:latin typeface="+mn-lt"/>
                          <a:ea typeface="Times New Roman" panose="02020603050405020304" pitchFamily="18" charset="0"/>
                          <a:cs typeface="Segoe"/>
                        </a:rPr>
                        <a:t>Availability of Internet connectivity</a:t>
                      </a:r>
                    </a:p>
                  </a:txBody>
                  <a:tcPr marL="93248" marR="93248" marT="46624" marB="46624" anchor="ctr"/>
                </a:tc>
                <a:extLst>
                  <a:ext uri="{0D108BD9-81ED-4DB2-BD59-A6C34878D82A}">
                    <a16:rowId xmlns:a16="http://schemas.microsoft.com/office/drawing/2014/main" val="10001"/>
                  </a:ext>
                </a:extLst>
              </a:tr>
              <a:tr h="738846">
                <a:tc>
                  <a:txBody>
                    <a:bodyPr/>
                    <a:lstStyle/>
                    <a:p>
                      <a:pPr marL="0" marR="0">
                        <a:lnSpc>
                          <a:spcPts val="800"/>
                        </a:lnSpc>
                        <a:spcBef>
                          <a:spcPts val="0"/>
                        </a:spcBef>
                        <a:spcAft>
                          <a:spcPts val="0"/>
                        </a:spcAft>
                        <a:tabLst>
                          <a:tab pos="190500" algn="r"/>
                          <a:tab pos="304800" algn="l"/>
                        </a:tabLst>
                      </a:pPr>
                      <a:endParaRPr lang="en-US" sz="2000" b="0" dirty="0" smtClean="0">
                        <a:solidFill>
                          <a:srgbClr val="000000"/>
                        </a:solidFill>
                        <a:effectLst/>
                        <a:latin typeface="+mn-lt"/>
                        <a:ea typeface="Times New Roman" panose="02020603050405020304" pitchFamily="18" charset="0"/>
                        <a:cs typeface="Segoe"/>
                      </a:endParaRPr>
                    </a:p>
                    <a:p>
                      <a:pPr marL="0" marR="0">
                        <a:lnSpc>
                          <a:spcPts val="800"/>
                        </a:lnSpc>
                        <a:spcBef>
                          <a:spcPts val="0"/>
                        </a:spcBef>
                        <a:spcAft>
                          <a:spcPts val="0"/>
                        </a:spcAft>
                        <a:tabLst>
                          <a:tab pos="190500" algn="r"/>
                          <a:tab pos="304800" algn="l"/>
                        </a:tabLst>
                      </a:pPr>
                      <a:r>
                        <a:rPr lang="en-US" sz="2000" b="0" dirty="0" err="1" smtClean="0">
                          <a:solidFill>
                            <a:srgbClr val="000000"/>
                          </a:solidFill>
                          <a:effectLst/>
                          <a:latin typeface="+mn-lt"/>
                          <a:ea typeface="Times New Roman" panose="02020603050405020304" pitchFamily="18" charset="0"/>
                          <a:cs typeface="Segoe"/>
                        </a:rPr>
                        <a:t>UserPresent</a:t>
                      </a:r>
                      <a:r>
                        <a:rPr lang="en-US" sz="2000" b="0" dirty="0" smtClean="0">
                          <a:solidFill>
                            <a:srgbClr val="000000"/>
                          </a:solidFill>
                          <a:effectLst/>
                          <a:latin typeface="+mn-lt"/>
                          <a:ea typeface="Times New Roman" panose="02020603050405020304" pitchFamily="18" charset="0"/>
                          <a:cs typeface="Segoe"/>
                        </a:rPr>
                        <a:t>/</a:t>
                      </a:r>
                      <a:r>
                        <a:rPr lang="en-US" sz="2000" b="0" dirty="0" err="1" smtClean="0">
                          <a:solidFill>
                            <a:srgbClr val="000000"/>
                          </a:solidFill>
                          <a:effectLst/>
                          <a:latin typeface="+mn-lt"/>
                          <a:ea typeface="Times New Roman" panose="02020603050405020304" pitchFamily="18" charset="0"/>
                          <a:cs typeface="Segoe"/>
                        </a:rPr>
                        <a:t>UserNotPresent</a:t>
                      </a:r>
                      <a:endParaRPr lang="en-US" sz="2000" b="0" dirty="0" smtClean="0">
                        <a:solidFill>
                          <a:srgbClr val="000000"/>
                        </a:solidFill>
                        <a:effectLst/>
                        <a:latin typeface="+mn-lt"/>
                        <a:ea typeface="Times New Roman" panose="02020603050405020304" pitchFamily="18" charset="0"/>
                        <a:cs typeface="Segoe"/>
                      </a:endParaRPr>
                    </a:p>
                  </a:txBody>
                  <a:tcPr marL="93248" marR="93248" marT="46624" marB="46624" anchor="ct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000" b="0" dirty="0" smtClean="0">
                          <a:solidFill>
                            <a:srgbClr val="000000"/>
                          </a:solidFill>
                          <a:effectLst/>
                          <a:latin typeface="+mn-lt"/>
                          <a:ea typeface="Times New Roman" panose="02020603050405020304" pitchFamily="18" charset="0"/>
                          <a:cs typeface="Segoe"/>
                        </a:rPr>
                        <a:t>Presence of user</a:t>
                      </a:r>
                    </a:p>
                  </a:txBody>
                  <a:tcPr marL="93248" marR="93248" marT="46624" marB="46624" anchor="ctr"/>
                </a:tc>
                <a:extLst>
                  <a:ext uri="{0D108BD9-81ED-4DB2-BD59-A6C34878D82A}">
                    <a16:rowId xmlns:a16="http://schemas.microsoft.com/office/drawing/2014/main" val="10002"/>
                  </a:ext>
                </a:extLst>
              </a:tr>
              <a:tr h="73884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000" b="0" dirty="0" err="1" smtClean="0">
                          <a:solidFill>
                            <a:srgbClr val="000000"/>
                          </a:solidFill>
                          <a:effectLst/>
                          <a:latin typeface="+mn-lt"/>
                          <a:ea typeface="Times New Roman" panose="02020603050405020304" pitchFamily="18" charset="0"/>
                          <a:cs typeface="Segoe"/>
                        </a:rPr>
                        <a:t>SessionConnected</a:t>
                      </a:r>
                      <a:r>
                        <a:rPr lang="en-US" sz="2000" b="0" dirty="0" smtClean="0">
                          <a:solidFill>
                            <a:srgbClr val="000000"/>
                          </a:solidFill>
                          <a:effectLst/>
                          <a:latin typeface="+mn-lt"/>
                          <a:ea typeface="Times New Roman" panose="02020603050405020304" pitchFamily="18" charset="0"/>
                          <a:cs typeface="Segoe"/>
                        </a:rPr>
                        <a:t>/</a:t>
                      </a:r>
                      <a:r>
                        <a:rPr lang="en-US" sz="2000" b="0" dirty="0" err="1" smtClean="0">
                          <a:solidFill>
                            <a:srgbClr val="000000"/>
                          </a:solidFill>
                          <a:effectLst/>
                          <a:latin typeface="+mn-lt"/>
                          <a:ea typeface="Times New Roman" panose="02020603050405020304" pitchFamily="18" charset="0"/>
                          <a:cs typeface="Segoe"/>
                        </a:rPr>
                        <a:t>SessionDisconnected</a:t>
                      </a:r>
                      <a:endParaRPr lang="en-US" sz="2000" b="0" dirty="0">
                        <a:latin typeface="+mn-lt"/>
                      </a:endParaRPr>
                    </a:p>
                  </a:txBody>
                  <a:tcPr marL="93248" marR="93248" marT="46624" marB="46624" anchor="ctr"/>
                </a:tc>
                <a:tc>
                  <a:txBody>
                    <a:bodyPr/>
                    <a:lstStyle/>
                    <a:p>
                      <a:r>
                        <a:rPr lang="en-US" sz="2000" b="0" dirty="0" smtClean="0">
                          <a:solidFill>
                            <a:srgbClr val="000000"/>
                          </a:solidFill>
                          <a:effectLst/>
                          <a:latin typeface="+mn-lt"/>
                          <a:ea typeface="Times New Roman" panose="02020603050405020304" pitchFamily="18" charset="0"/>
                          <a:cs typeface="Segoe"/>
                        </a:rPr>
                        <a:t>User’s logged-on status</a:t>
                      </a:r>
                      <a:endParaRPr lang="en-US" sz="2000" b="0" dirty="0">
                        <a:latin typeface="+mn-lt"/>
                      </a:endParaRPr>
                    </a:p>
                  </a:txBody>
                  <a:tcPr marL="93248" marR="93248" marT="46624" marB="46624" anchor="ctr"/>
                </a:tc>
                <a:extLst>
                  <a:ext uri="{0D108BD9-81ED-4DB2-BD59-A6C34878D82A}">
                    <a16:rowId xmlns:a16="http://schemas.microsoft.com/office/drawing/2014/main" val="10003"/>
                  </a:ext>
                </a:extLst>
              </a:tr>
              <a:tr h="73884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000" b="0" dirty="0" err="1" smtClean="0">
                          <a:latin typeface="+mn-lt"/>
                        </a:rPr>
                        <a:t>FreeNetworkAvailable</a:t>
                      </a:r>
                      <a:endParaRPr lang="en-US" sz="2000" b="0" dirty="0">
                        <a:latin typeface="+mn-lt"/>
                      </a:endParaRPr>
                    </a:p>
                  </a:txBody>
                  <a:tcPr marL="93248" marR="93248" marT="46624" marB="46624" anchor="ctr"/>
                </a:tc>
                <a:tc>
                  <a:txBody>
                    <a:bodyPr/>
                    <a:lstStyle/>
                    <a:p>
                      <a:r>
                        <a:rPr lang="en-US" sz="2000" b="0" dirty="0" smtClean="0">
                          <a:latin typeface="+mn-lt"/>
                        </a:rPr>
                        <a:t>Availability</a:t>
                      </a:r>
                      <a:r>
                        <a:rPr lang="en-US" sz="2000" b="0" baseline="0" dirty="0" smtClean="0">
                          <a:latin typeface="+mn-lt"/>
                        </a:rPr>
                        <a:t> of free internet</a:t>
                      </a:r>
                      <a:endParaRPr lang="en-US" sz="2000" b="0" dirty="0">
                        <a:latin typeface="+mn-lt"/>
                      </a:endParaRPr>
                    </a:p>
                  </a:txBody>
                  <a:tcPr marL="93248" marR="93248" marT="46624" marB="46624" anchor="ctr"/>
                </a:tc>
                <a:extLst>
                  <a:ext uri="{0D108BD9-81ED-4DB2-BD59-A6C34878D82A}">
                    <a16:rowId xmlns:a16="http://schemas.microsoft.com/office/drawing/2014/main" val="10004"/>
                  </a:ext>
                </a:extLst>
              </a:tr>
              <a:tr h="73884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000" b="0" dirty="0" err="1" smtClean="0">
                          <a:latin typeface="+mn-lt"/>
                        </a:rPr>
                        <a:t>BackgroundWorkCostNotHigh</a:t>
                      </a:r>
                      <a:endParaRPr lang="en-US" sz="2000" b="0" dirty="0">
                        <a:latin typeface="+mn-lt"/>
                      </a:endParaRPr>
                    </a:p>
                  </a:txBody>
                  <a:tcPr marL="93248" marR="93248" marT="46624" marB="46624" anchor="ctr"/>
                </a:tc>
                <a:tc>
                  <a:txBody>
                    <a:bodyPr/>
                    <a:lstStyle/>
                    <a:p>
                      <a:r>
                        <a:rPr lang="en-US" sz="2000" b="0" dirty="0" smtClean="0">
                          <a:latin typeface="+mn-lt"/>
                        </a:rPr>
                        <a:t>Only</a:t>
                      </a:r>
                      <a:r>
                        <a:rPr lang="en-US" sz="2000" b="0" baseline="0" dirty="0" smtClean="0">
                          <a:latin typeface="+mn-lt"/>
                        </a:rPr>
                        <a:t> when on AC</a:t>
                      </a:r>
                      <a:endParaRPr lang="en-US" sz="2000" b="0" dirty="0">
                        <a:latin typeface="+mn-lt"/>
                      </a:endParaRPr>
                    </a:p>
                  </a:txBody>
                  <a:tcPr marL="93248" marR="93248" marT="46624" marB="46624"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9204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71120" y="3283301"/>
            <a:ext cx="1916065" cy="3210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6"/>
            <a:r>
              <a:rPr lang="en-US" sz="2244" dirty="0">
                <a:solidFill>
                  <a:srgbClr val="FFFFFF"/>
                </a:solidFill>
                <a:latin typeface="Segoe UI"/>
              </a:rPr>
              <a:t>Yourapp.exe</a:t>
            </a:r>
          </a:p>
        </p:txBody>
      </p:sp>
      <p:sp>
        <p:nvSpPr>
          <p:cNvPr id="5" name="Rectangle 4"/>
          <p:cNvSpPr/>
          <p:nvPr/>
        </p:nvSpPr>
        <p:spPr>
          <a:xfrm>
            <a:off x="4433936" y="3283300"/>
            <a:ext cx="3779413" cy="3210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466"/>
            <a:r>
              <a:rPr lang="en-US" sz="2448" dirty="0">
                <a:solidFill>
                  <a:srgbClr val="FFFFFF"/>
                </a:solidFill>
                <a:latin typeface="Segoe UI"/>
              </a:rPr>
              <a:t>BackgroundTaskHost.exe</a:t>
            </a:r>
          </a:p>
        </p:txBody>
      </p:sp>
      <p:sp>
        <p:nvSpPr>
          <p:cNvPr id="8" name="Rounded Rectangle 7"/>
          <p:cNvSpPr/>
          <p:nvPr/>
        </p:nvSpPr>
        <p:spPr>
          <a:xfrm>
            <a:off x="5223897" y="3377496"/>
            <a:ext cx="2445502" cy="241691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6"/>
            <a:endParaRPr lang="en-US" sz="1836" dirty="0">
              <a:solidFill>
                <a:srgbClr val="FFFFFF"/>
              </a:solidFill>
              <a:latin typeface="Segoe UI"/>
            </a:endParaRPr>
          </a:p>
          <a:p>
            <a:pPr algn="ctr" defTabSz="932466"/>
            <a:r>
              <a:rPr lang="en-US" sz="1836" dirty="0" err="1">
                <a:solidFill>
                  <a:srgbClr val="FFFFFF"/>
                </a:solidFill>
                <a:latin typeface="Segoe UI"/>
              </a:rPr>
              <a:t>MyBackgroundTask</a:t>
            </a:r>
            <a:r>
              <a:rPr lang="en-US" sz="1836" dirty="0">
                <a:solidFill>
                  <a:srgbClr val="FFFFFF"/>
                </a:solidFill>
                <a:latin typeface="Segoe UI"/>
              </a:rPr>
              <a:t> </a:t>
            </a:r>
          </a:p>
          <a:p>
            <a:pPr algn="ctr" defTabSz="932466"/>
            <a:endParaRPr lang="en-US" sz="1836" dirty="0">
              <a:solidFill>
                <a:srgbClr val="FFFFFF"/>
              </a:solidFill>
              <a:latin typeface="Segoe UI"/>
            </a:endParaRPr>
          </a:p>
          <a:p>
            <a:pPr algn="ctr" defTabSz="932466"/>
            <a:r>
              <a:rPr lang="en-US" sz="1836" dirty="0">
                <a:solidFill>
                  <a:srgbClr val="FFFFFF"/>
                </a:solidFill>
                <a:latin typeface="Segoe UI"/>
              </a:rPr>
              <a:t>(Windows Runtime Component)</a:t>
            </a:r>
          </a:p>
          <a:p>
            <a:pPr algn="ctr" defTabSz="932466"/>
            <a:endParaRPr lang="en-US" sz="1836" dirty="0">
              <a:solidFill>
                <a:srgbClr val="FFFFFF"/>
              </a:solidFill>
              <a:latin typeface="Segoe UI"/>
            </a:endParaRPr>
          </a:p>
        </p:txBody>
      </p:sp>
      <p:sp>
        <p:nvSpPr>
          <p:cNvPr id="9" name="Right Arrow 8"/>
          <p:cNvSpPr/>
          <p:nvPr/>
        </p:nvSpPr>
        <p:spPr>
          <a:xfrm>
            <a:off x="2787186" y="5039937"/>
            <a:ext cx="2424459" cy="745988"/>
          </a:xfrm>
          <a:prstGeom prst="rightArrow">
            <a:avLst/>
          </a:prstGeom>
          <a:solidFill>
            <a:srgbClr val="65BC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6"/>
            <a:r>
              <a:rPr lang="en-US" sz="2244" dirty="0">
                <a:solidFill>
                  <a:srgbClr val="FFFFFF"/>
                </a:solidFill>
                <a:latin typeface="Segoe UI"/>
              </a:rPr>
              <a:t>Cancel</a:t>
            </a:r>
          </a:p>
        </p:txBody>
      </p:sp>
      <p:sp>
        <p:nvSpPr>
          <p:cNvPr id="16" name="Right Arrow 15"/>
          <p:cNvSpPr/>
          <p:nvPr/>
        </p:nvSpPr>
        <p:spPr>
          <a:xfrm flipH="1">
            <a:off x="2787186" y="3538775"/>
            <a:ext cx="2424459" cy="74598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6"/>
            <a:r>
              <a:rPr lang="en-US" sz="2244" dirty="0">
                <a:solidFill>
                  <a:srgbClr val="FFFFFF"/>
                </a:solidFill>
                <a:latin typeface="Segoe UI"/>
              </a:rPr>
              <a:t>Completed</a:t>
            </a:r>
          </a:p>
        </p:txBody>
      </p:sp>
      <p:sp>
        <p:nvSpPr>
          <p:cNvPr id="17" name="Right Arrow 16"/>
          <p:cNvSpPr/>
          <p:nvPr/>
        </p:nvSpPr>
        <p:spPr>
          <a:xfrm flipH="1">
            <a:off x="2787185" y="4289356"/>
            <a:ext cx="2424459" cy="74598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6"/>
            <a:r>
              <a:rPr lang="en-US" sz="2244" dirty="0">
                <a:solidFill>
                  <a:srgbClr val="FFFFFF"/>
                </a:solidFill>
                <a:latin typeface="Segoe UI"/>
              </a:rPr>
              <a:t>Progress</a:t>
            </a:r>
          </a:p>
        </p:txBody>
      </p:sp>
      <p:sp>
        <p:nvSpPr>
          <p:cNvPr id="2" name="Title 1"/>
          <p:cNvSpPr>
            <a:spLocks noGrp="1"/>
          </p:cNvSpPr>
          <p:nvPr>
            <p:ph type="title"/>
          </p:nvPr>
        </p:nvSpPr>
        <p:spPr>
          <a:xfrm>
            <a:off x="531881" y="233568"/>
            <a:ext cx="11369510" cy="664712"/>
          </a:xfrm>
        </p:spPr>
        <p:txBody>
          <a:bodyPr/>
          <a:lstStyle/>
          <a:p>
            <a:r>
              <a:rPr lang="en-US" sz="4800" dirty="0">
                <a:solidFill>
                  <a:srgbClr val="0070C0"/>
                </a:solidFill>
                <a:latin typeface="Segoe UI Semibold" panose="020B0702040204020203" pitchFamily="34" charset="0"/>
                <a:cs typeface="Segoe UI" pitchFamily="34" charset="0"/>
              </a:rPr>
              <a:t>Communication between App and Task</a:t>
            </a:r>
          </a:p>
        </p:txBody>
      </p:sp>
      <p:sp>
        <p:nvSpPr>
          <p:cNvPr id="3" name="Text Placeholder 2"/>
          <p:cNvSpPr>
            <a:spLocks noGrp="1"/>
          </p:cNvSpPr>
          <p:nvPr>
            <p:ph type="body" sz="quarter" idx="10"/>
          </p:nvPr>
        </p:nvSpPr>
        <p:spPr>
          <a:xfrm>
            <a:off x="531881" y="1652560"/>
            <a:ext cx="11369510" cy="1131040"/>
          </a:xfrm>
        </p:spPr>
        <p:txBody>
          <a:bodyPr/>
          <a:lstStyle/>
          <a:p>
            <a:r>
              <a:rPr lang="en-US" dirty="0" smtClean="0"/>
              <a:t>Progress</a:t>
            </a:r>
            <a:r>
              <a:rPr lang="en-US" dirty="0"/>
              <a:t>, Completion, </a:t>
            </a:r>
            <a:r>
              <a:rPr lang="en-US" dirty="0" smtClean="0"/>
              <a:t>Cancellation events</a:t>
            </a:r>
            <a:endParaRPr lang="en-US" dirty="0"/>
          </a:p>
        </p:txBody>
      </p:sp>
      <p:sp>
        <p:nvSpPr>
          <p:cNvPr id="13" name="Rectangle 12"/>
          <p:cNvSpPr/>
          <p:nvPr/>
        </p:nvSpPr>
        <p:spPr>
          <a:xfrm>
            <a:off x="9491330" y="3283301"/>
            <a:ext cx="1905363" cy="321047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6"/>
            <a:r>
              <a:rPr lang="en-US" sz="2448" dirty="0">
                <a:solidFill>
                  <a:srgbClr val="FFFFFF"/>
                </a:solidFill>
                <a:latin typeface="Segoe UI"/>
              </a:rPr>
              <a:t>Windows</a:t>
            </a:r>
          </a:p>
        </p:txBody>
      </p:sp>
      <p:sp>
        <p:nvSpPr>
          <p:cNvPr id="14" name="Right Arrow 13"/>
          <p:cNvSpPr/>
          <p:nvPr/>
        </p:nvSpPr>
        <p:spPr>
          <a:xfrm>
            <a:off x="7681653" y="4585950"/>
            <a:ext cx="1809677" cy="745988"/>
          </a:xfrm>
          <a:prstGeom prst="rightArrow">
            <a:avLst/>
          </a:prstGeom>
          <a:solidFill>
            <a:srgbClr val="65BC46"/>
          </a:solidFill>
          <a:scene3d>
            <a:camera prst="orthographicFront">
              <a:rot lat="0" lon="1080000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defTabSz="932466"/>
            <a:r>
              <a:rPr lang="en-US" sz="2244" dirty="0">
                <a:solidFill>
                  <a:srgbClr val="FFFFFF"/>
                </a:solidFill>
                <a:latin typeface="Segoe UI"/>
              </a:rPr>
              <a:t>Cancel</a:t>
            </a:r>
          </a:p>
        </p:txBody>
      </p:sp>
    </p:spTree>
    <p:extLst>
      <p:ext uri="{BB962C8B-B14F-4D97-AF65-F5344CB8AC3E}">
        <p14:creationId xmlns:p14="http://schemas.microsoft.com/office/powerpoint/2010/main" val="149915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r>
              <a:rPr lang="es-ES" dirty="0" smtClean="0"/>
              <a:t>Demo</a:t>
            </a:r>
            <a:br>
              <a:rPr lang="es-ES" dirty="0" smtClean="0"/>
            </a:br>
            <a:r>
              <a:rPr lang="es-ES" sz="4400" dirty="0" smtClean="0"/>
              <a:t>A simple </a:t>
            </a:r>
            <a:r>
              <a:rPr lang="es-ES" sz="4400" dirty="0" err="1" smtClean="0"/>
              <a:t>background</a:t>
            </a:r>
            <a:r>
              <a:rPr lang="es-ES" sz="4400" dirty="0" smtClean="0"/>
              <a:t> </a:t>
            </a:r>
            <a:r>
              <a:rPr lang="es-ES" sz="4400" dirty="0" err="1" smtClean="0"/>
              <a:t>task</a:t>
            </a:r>
            <a:endParaRPr lang="es-ES" dirty="0"/>
          </a:p>
        </p:txBody>
      </p:sp>
    </p:spTree>
    <p:extLst>
      <p:ext uri="{BB962C8B-B14F-4D97-AF65-F5344CB8AC3E}">
        <p14:creationId xmlns:p14="http://schemas.microsoft.com/office/powerpoint/2010/main" val="303061892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376512" y="1211554"/>
            <a:ext cx="5783748" cy="5484414"/>
          </a:xfrm>
        </p:spPr>
        <p:txBody>
          <a:bodyPr/>
          <a:lstStyle/>
          <a:p>
            <a:pPr marL="0" indent="0">
              <a:buNone/>
            </a:pPr>
            <a:r>
              <a:rPr lang="en-US" sz="3198" dirty="0"/>
              <a:t>Opportunistic Background Tasks</a:t>
            </a:r>
          </a:p>
          <a:p>
            <a:pPr marL="342730" lvl="1" indent="0">
              <a:buNone/>
            </a:pPr>
            <a:r>
              <a:rPr lang="en-US" sz="1599" dirty="0"/>
              <a:t>Run for as long as resources are available</a:t>
            </a:r>
          </a:p>
          <a:p>
            <a:pPr marL="342730" lvl="1" indent="0">
              <a:buNone/>
            </a:pPr>
            <a:r>
              <a:rPr lang="en-US" sz="1599" dirty="0"/>
              <a:t>No guarantee of execution</a:t>
            </a:r>
          </a:p>
          <a:p>
            <a:pPr marL="342730" lvl="1" indent="0">
              <a:buNone/>
            </a:pPr>
            <a:r>
              <a:rPr lang="en-US" sz="1599" dirty="0" err="1"/>
              <a:t>ApplicationTrigger</a:t>
            </a:r>
            <a:r>
              <a:rPr lang="en-US" sz="1599" dirty="0"/>
              <a:t>, </a:t>
            </a:r>
            <a:r>
              <a:rPr lang="en-US" sz="1599" dirty="0" err="1"/>
              <a:t>MaintenanceTrigger</a:t>
            </a:r>
            <a:r>
              <a:rPr lang="en-US" sz="1599" dirty="0"/>
              <a:t>, </a:t>
            </a:r>
            <a:r>
              <a:rPr lang="en-US" sz="1599" dirty="0" err="1"/>
              <a:t>DeviceUseTrigger</a:t>
            </a:r>
            <a:endParaRPr lang="en-US" sz="1599" dirty="0"/>
          </a:p>
          <a:p>
            <a:pPr marL="342730" lvl="1" indent="0">
              <a:buNone/>
            </a:pPr>
            <a:endParaRPr lang="en-US" sz="1599" dirty="0"/>
          </a:p>
          <a:p>
            <a:pPr marL="342730" lvl="1" indent="0">
              <a:buNone/>
            </a:pPr>
            <a:endParaRPr lang="en-US" sz="1599" dirty="0"/>
          </a:p>
          <a:p>
            <a:pPr marL="0" indent="0">
              <a:buNone/>
            </a:pPr>
            <a:r>
              <a:rPr lang="en-US" sz="3198" dirty="0"/>
              <a:t>Default Background Tasks</a:t>
            </a:r>
          </a:p>
          <a:p>
            <a:pPr marL="342730" lvl="1" indent="0">
              <a:buNone/>
            </a:pPr>
            <a:r>
              <a:rPr lang="en-US" sz="1799" dirty="0"/>
              <a:t>Guaranteed minimum execution time of 25 </a:t>
            </a:r>
            <a:r>
              <a:rPr lang="en-US" sz="1799" dirty="0" err="1"/>
              <a:t>secs</a:t>
            </a:r>
            <a:endParaRPr lang="en-US" sz="1799" dirty="0"/>
          </a:p>
          <a:p>
            <a:pPr marL="342730" lvl="1" indent="0">
              <a:buNone/>
            </a:pPr>
            <a:r>
              <a:rPr lang="en-US" sz="1799" dirty="0"/>
              <a:t>Everything else: </a:t>
            </a:r>
            <a:r>
              <a:rPr lang="en-US" sz="1799" dirty="0" err="1"/>
              <a:t>TimeTrigger</a:t>
            </a:r>
            <a:r>
              <a:rPr lang="en-US" sz="1799" dirty="0"/>
              <a:t>, </a:t>
            </a:r>
            <a:r>
              <a:rPr lang="en-US" sz="1799" dirty="0" err="1"/>
              <a:t>PushTrigger</a:t>
            </a:r>
            <a:r>
              <a:rPr lang="en-US" sz="1799" dirty="0"/>
              <a:t>…</a:t>
            </a:r>
          </a:p>
          <a:p>
            <a:pPr marL="342730" lvl="1" indent="0">
              <a:buNone/>
            </a:pPr>
            <a:endParaRPr lang="en-US" sz="1799" dirty="0"/>
          </a:p>
          <a:p>
            <a:pPr marL="342730" lvl="1" indent="0">
              <a:buNone/>
            </a:pPr>
            <a:endParaRPr lang="en-US" sz="1799" dirty="0"/>
          </a:p>
          <a:p>
            <a:pPr marL="342730" lvl="1" indent="0">
              <a:buNone/>
            </a:pPr>
            <a:r>
              <a:rPr lang="en-US" sz="1799" dirty="0"/>
              <a:t>Example 512MB Mobile </a:t>
            </a:r>
            <a:r>
              <a:rPr lang="en-US" sz="1799" dirty="0"/>
              <a:t>device</a:t>
            </a:r>
            <a:endParaRPr lang="en-US" sz="1799" dirty="0"/>
          </a:p>
        </p:txBody>
      </p:sp>
      <p:sp>
        <p:nvSpPr>
          <p:cNvPr id="3" name="Title 2"/>
          <p:cNvSpPr>
            <a:spLocks noGrp="1"/>
          </p:cNvSpPr>
          <p:nvPr>
            <p:ph type="title"/>
          </p:nvPr>
        </p:nvSpPr>
        <p:spPr>
          <a:xfrm>
            <a:off x="529593" y="233568"/>
            <a:ext cx="11374084" cy="664712"/>
          </a:xfrm>
        </p:spPr>
        <p:txBody>
          <a:bodyPr/>
          <a:lstStyle/>
          <a:p>
            <a:r>
              <a:rPr lang="en-US" sz="4800" dirty="0">
                <a:solidFill>
                  <a:srgbClr val="0070C0"/>
                </a:solidFill>
                <a:latin typeface="Segoe UI Semibold" panose="020B0702040204020203" pitchFamily="34" charset="0"/>
                <a:cs typeface="Segoe UI" pitchFamily="34" charset="0"/>
              </a:rPr>
              <a:t>Resource Management</a:t>
            </a:r>
          </a:p>
        </p:txBody>
      </p:sp>
      <p:cxnSp>
        <p:nvCxnSpPr>
          <p:cNvPr id="10" name="Straight Arrow Connector 9"/>
          <p:cNvCxnSpPr/>
          <p:nvPr/>
        </p:nvCxnSpPr>
        <p:spPr>
          <a:xfrm flipV="1">
            <a:off x="918043" y="2480644"/>
            <a:ext cx="0" cy="2148023"/>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18043" y="4620733"/>
            <a:ext cx="5299401" cy="341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511691" y="4704827"/>
            <a:ext cx="0" cy="83775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579541" y="4704827"/>
            <a:ext cx="0" cy="83775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97630" y="5452059"/>
            <a:ext cx="730407" cy="521160"/>
          </a:xfrm>
          <a:prstGeom prst="rect">
            <a:avLst/>
          </a:prstGeom>
          <a:noFill/>
          <a:ln>
            <a:solidFill>
              <a:schemeClr val="bg1"/>
            </a:solidFill>
          </a:ln>
        </p:spPr>
        <p:txBody>
          <a:bodyPr wrap="none" lIns="182783" tIns="146227" rIns="182783" bIns="146227" rtlCol="0">
            <a:spAutoFit/>
          </a:bodyPr>
          <a:lstStyle/>
          <a:p>
            <a:pPr defTabSz="932466">
              <a:lnSpc>
                <a:spcPct val="90000"/>
              </a:lnSpc>
              <a:spcAft>
                <a:spcPts val="600"/>
              </a:spcAft>
            </a:pPr>
            <a:r>
              <a:rPr lang="en-US" sz="1599" dirty="0">
                <a:gradFill>
                  <a:gsLst>
                    <a:gs pos="2917">
                      <a:srgbClr val="404040"/>
                    </a:gs>
                    <a:gs pos="30000">
                      <a:srgbClr val="404040"/>
                    </a:gs>
                  </a:gsLst>
                  <a:lin ang="5400000" scaled="0"/>
                </a:gradFill>
              </a:rPr>
              <a:t>Run</a:t>
            </a:r>
          </a:p>
        </p:txBody>
      </p:sp>
      <p:sp>
        <p:nvSpPr>
          <p:cNvPr id="28" name="TextBox 27"/>
          <p:cNvSpPr txBox="1"/>
          <p:nvPr/>
        </p:nvSpPr>
        <p:spPr>
          <a:xfrm>
            <a:off x="2078189" y="5452059"/>
            <a:ext cx="978881" cy="521160"/>
          </a:xfrm>
          <a:prstGeom prst="rect">
            <a:avLst/>
          </a:prstGeom>
          <a:noFill/>
          <a:ln>
            <a:solidFill>
              <a:schemeClr val="bg1"/>
            </a:solidFill>
          </a:ln>
        </p:spPr>
        <p:txBody>
          <a:bodyPr wrap="none" lIns="182783" tIns="146227" rIns="182783" bIns="146227" rtlCol="0">
            <a:spAutoFit/>
          </a:bodyPr>
          <a:lstStyle/>
          <a:p>
            <a:pPr defTabSz="932466">
              <a:lnSpc>
                <a:spcPct val="90000"/>
              </a:lnSpc>
              <a:spcAft>
                <a:spcPts val="600"/>
              </a:spcAft>
            </a:pPr>
            <a:r>
              <a:rPr lang="en-US" sz="1599" dirty="0">
                <a:gradFill>
                  <a:gsLst>
                    <a:gs pos="2917">
                      <a:srgbClr val="404040"/>
                    </a:gs>
                    <a:gs pos="30000">
                      <a:srgbClr val="404040"/>
                    </a:gs>
                  </a:gsLst>
                  <a:lin ang="5400000" scaled="0"/>
                </a:gradFill>
              </a:rPr>
              <a:t>Cancel</a:t>
            </a:r>
          </a:p>
        </p:txBody>
      </p:sp>
      <p:sp>
        <p:nvSpPr>
          <p:cNvPr id="29" name="TextBox 28"/>
          <p:cNvSpPr txBox="1"/>
          <p:nvPr/>
        </p:nvSpPr>
        <p:spPr>
          <a:xfrm rot="16200000">
            <a:off x="-331906" y="3247467"/>
            <a:ext cx="1540696" cy="634151"/>
          </a:xfrm>
          <a:prstGeom prst="rect">
            <a:avLst/>
          </a:prstGeom>
          <a:noFill/>
        </p:spPr>
        <p:txBody>
          <a:bodyPr wrap="none" lIns="182783" tIns="146227" rIns="182783" bIns="146227" rtlCol="0">
            <a:spAutoFit/>
          </a:bodyPr>
          <a:lstStyle/>
          <a:p>
            <a:pPr defTabSz="932466">
              <a:lnSpc>
                <a:spcPct val="90000"/>
              </a:lnSpc>
              <a:spcAft>
                <a:spcPts val="600"/>
              </a:spcAft>
            </a:pPr>
            <a:r>
              <a:rPr lang="en-US" sz="2399" dirty="0">
                <a:gradFill>
                  <a:gsLst>
                    <a:gs pos="2917">
                      <a:srgbClr val="404040"/>
                    </a:gs>
                    <a:gs pos="30000">
                      <a:srgbClr val="404040"/>
                    </a:gs>
                  </a:gsLst>
                  <a:lin ang="5400000" scaled="0"/>
                </a:gradFill>
              </a:rPr>
              <a:t>Memory</a:t>
            </a:r>
          </a:p>
        </p:txBody>
      </p:sp>
      <p:sp>
        <p:nvSpPr>
          <p:cNvPr id="34" name="Rectangle 33"/>
          <p:cNvSpPr/>
          <p:nvPr/>
        </p:nvSpPr>
        <p:spPr bwMode="auto">
          <a:xfrm>
            <a:off x="1495547" y="3926019"/>
            <a:ext cx="1083995" cy="690191"/>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1" tIns="91391" rIns="34276" bIns="34276" rtlCol="0" anchor="b" anchorCtr="0"/>
          <a:lstStyle/>
          <a:p>
            <a:pPr algn="ctr" defTabSz="931944"/>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2579542" y="3926019"/>
            <a:ext cx="363039" cy="692637"/>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1" tIns="91391" rIns="34276" bIns="34276" rtlCol="0" anchor="b" anchorCtr="0"/>
          <a:lstStyle/>
          <a:p>
            <a:pPr algn="ctr" defTabSz="931944"/>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3624434" y="3927801"/>
            <a:ext cx="2148038" cy="688409"/>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1" tIns="91391" rIns="34276" bIns="34276" rtlCol="0" anchor="b" anchorCtr="0"/>
          <a:lstStyle/>
          <a:p>
            <a:pPr algn="ctr" defTabSz="931944"/>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Arrow Connector 36"/>
          <p:cNvCxnSpPr/>
          <p:nvPr/>
        </p:nvCxnSpPr>
        <p:spPr>
          <a:xfrm flipV="1">
            <a:off x="3601682" y="4704827"/>
            <a:ext cx="0" cy="83775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158350" y="5452060"/>
            <a:ext cx="730407" cy="521160"/>
          </a:xfrm>
          <a:prstGeom prst="rect">
            <a:avLst/>
          </a:prstGeom>
          <a:noFill/>
          <a:ln>
            <a:solidFill>
              <a:schemeClr val="bg1"/>
            </a:solidFill>
          </a:ln>
        </p:spPr>
        <p:txBody>
          <a:bodyPr wrap="none" lIns="182783" tIns="146227" rIns="182783" bIns="146227" rtlCol="0">
            <a:spAutoFit/>
          </a:bodyPr>
          <a:lstStyle/>
          <a:p>
            <a:pPr defTabSz="932466">
              <a:lnSpc>
                <a:spcPct val="90000"/>
              </a:lnSpc>
              <a:spcAft>
                <a:spcPts val="600"/>
              </a:spcAft>
            </a:pPr>
            <a:r>
              <a:rPr lang="en-US" sz="1599" dirty="0">
                <a:gradFill>
                  <a:gsLst>
                    <a:gs pos="2917">
                      <a:srgbClr val="404040"/>
                    </a:gs>
                    <a:gs pos="30000">
                      <a:srgbClr val="404040"/>
                    </a:gs>
                  </a:gsLst>
                  <a:lin ang="5400000" scaled="0"/>
                </a:gradFill>
              </a:rPr>
              <a:t>Run</a:t>
            </a:r>
          </a:p>
        </p:txBody>
      </p:sp>
      <p:graphicFrame>
        <p:nvGraphicFramePr>
          <p:cNvPr id="18" name="Table 17"/>
          <p:cNvGraphicFramePr>
            <a:graphicFrameLocks noGrp="1"/>
          </p:cNvGraphicFramePr>
          <p:nvPr>
            <p:extLst/>
          </p:nvPr>
        </p:nvGraphicFramePr>
        <p:xfrm>
          <a:off x="6518960" y="5172776"/>
          <a:ext cx="5653388" cy="1252884"/>
        </p:xfrm>
        <a:graphic>
          <a:graphicData uri="http://schemas.openxmlformats.org/drawingml/2006/table">
            <a:tbl>
              <a:tblPr/>
              <a:tblGrid>
                <a:gridCol w="2399640">
                  <a:extLst>
                    <a:ext uri="{9D8B030D-6E8A-4147-A177-3AD203B41FA5}">
                      <a16:colId xmlns:a16="http://schemas.microsoft.com/office/drawing/2014/main" val="20000"/>
                    </a:ext>
                  </a:extLst>
                </a:gridCol>
                <a:gridCol w="813437">
                  <a:extLst>
                    <a:ext uri="{9D8B030D-6E8A-4147-A177-3AD203B41FA5}">
                      <a16:colId xmlns:a16="http://schemas.microsoft.com/office/drawing/2014/main" val="20001"/>
                    </a:ext>
                  </a:extLst>
                </a:gridCol>
                <a:gridCol w="813437">
                  <a:extLst>
                    <a:ext uri="{9D8B030D-6E8A-4147-A177-3AD203B41FA5}">
                      <a16:colId xmlns:a16="http://schemas.microsoft.com/office/drawing/2014/main" val="20002"/>
                    </a:ext>
                  </a:extLst>
                </a:gridCol>
                <a:gridCol w="813437">
                  <a:extLst>
                    <a:ext uri="{9D8B030D-6E8A-4147-A177-3AD203B41FA5}">
                      <a16:colId xmlns:a16="http://schemas.microsoft.com/office/drawing/2014/main" val="20003"/>
                    </a:ext>
                  </a:extLst>
                </a:gridCol>
                <a:gridCol w="813437">
                  <a:extLst>
                    <a:ext uri="{9D8B030D-6E8A-4147-A177-3AD203B41FA5}">
                      <a16:colId xmlns:a16="http://schemas.microsoft.com/office/drawing/2014/main" val="20004"/>
                    </a:ext>
                  </a:extLst>
                </a:gridCol>
              </a:tblGrid>
              <a:tr h="622692">
                <a:tc>
                  <a:txBody>
                    <a:bodyPr/>
                    <a:lstStyle/>
                    <a:p>
                      <a:pPr algn="l" rtl="0" fontAlgn="b"/>
                      <a:r>
                        <a:rPr lang="en-US" sz="1500" b="1" i="0" u="none" strike="noStrike" dirty="0">
                          <a:solidFill>
                            <a:srgbClr val="404040"/>
                          </a:solidFill>
                          <a:effectLst/>
                          <a:latin typeface="Segoe UI" panose="020B0502040204020203" pitchFamily="34" charset="0"/>
                        </a:rPr>
                        <a:t>Task type</a:t>
                      </a:r>
                    </a:p>
                  </a:txBody>
                  <a:tcPr marL="5282" marR="5282" marT="5282"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CF2"/>
                    </a:solidFill>
                  </a:tcPr>
                </a:tc>
                <a:tc>
                  <a:txBody>
                    <a:bodyPr/>
                    <a:lstStyle/>
                    <a:p>
                      <a:pPr algn="ctr" rtl="0" fontAlgn="b"/>
                      <a:r>
                        <a:rPr lang="en-US" sz="1500" b="1" i="0" u="none" strike="noStrike" dirty="0">
                          <a:solidFill>
                            <a:srgbClr val="404040"/>
                          </a:solidFill>
                          <a:effectLst/>
                          <a:latin typeface="Segoe UI" panose="020B0502040204020203" pitchFamily="34" charset="0"/>
                        </a:rPr>
                        <a:t>Memory Cap MB</a:t>
                      </a:r>
                    </a:p>
                  </a:txBody>
                  <a:tcPr marL="5282" marR="5282" marT="5282"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CF2"/>
                    </a:solidFill>
                  </a:tcPr>
                </a:tc>
                <a:tc>
                  <a:txBody>
                    <a:bodyPr/>
                    <a:lstStyle/>
                    <a:p>
                      <a:pPr algn="ctr" rtl="0" fontAlgn="b"/>
                      <a:r>
                        <a:rPr lang="en-US" sz="1500" b="1" i="0" u="none" strike="noStrike">
                          <a:solidFill>
                            <a:srgbClr val="404040"/>
                          </a:solidFill>
                          <a:effectLst/>
                          <a:latin typeface="Segoe UI" panose="020B0502040204020203" pitchFamily="34" charset="0"/>
                        </a:rPr>
                        <a:t>Lifetime</a:t>
                      </a:r>
                    </a:p>
                  </a:txBody>
                  <a:tcPr marL="5282" marR="5282" marT="5282"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CF2"/>
                    </a:solidFill>
                  </a:tcPr>
                </a:tc>
                <a:tc>
                  <a:txBody>
                    <a:bodyPr/>
                    <a:lstStyle/>
                    <a:p>
                      <a:pPr algn="ctr" rtl="0" fontAlgn="b"/>
                      <a:r>
                        <a:rPr lang="en-US" sz="1500" b="1" i="0" u="none" strike="noStrike">
                          <a:solidFill>
                            <a:srgbClr val="404040"/>
                          </a:solidFill>
                          <a:effectLst/>
                          <a:latin typeface="Segoe UI" panose="020B0502040204020203" pitchFamily="34" charset="0"/>
                        </a:rPr>
                        <a:t>CPU</a:t>
                      </a:r>
                    </a:p>
                  </a:txBody>
                  <a:tcPr marL="5282" marR="5282" marT="5282"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CF2"/>
                    </a:solidFill>
                  </a:tcPr>
                </a:tc>
                <a:tc>
                  <a:txBody>
                    <a:bodyPr/>
                    <a:lstStyle/>
                    <a:p>
                      <a:pPr algn="l" rtl="0" fontAlgn="b"/>
                      <a:r>
                        <a:rPr lang="en-US" sz="1500" b="1" i="0" u="none" strike="noStrike" dirty="0">
                          <a:solidFill>
                            <a:srgbClr val="404040"/>
                          </a:solidFill>
                          <a:effectLst/>
                          <a:latin typeface="Segoe UI" panose="020B0502040204020203" pitchFamily="34" charset="0"/>
                        </a:rPr>
                        <a:t>Block in Batt-</a:t>
                      </a:r>
                      <a:r>
                        <a:rPr lang="en-US" sz="1500" b="1" i="0" u="none" strike="noStrike" dirty="0" err="1">
                          <a:solidFill>
                            <a:srgbClr val="404040"/>
                          </a:solidFill>
                          <a:effectLst/>
                          <a:latin typeface="Segoe UI" panose="020B0502040204020203" pitchFamily="34" charset="0"/>
                        </a:rPr>
                        <a:t>Sav</a:t>
                      </a:r>
                      <a:endParaRPr lang="en-US" sz="1500" b="1" i="0" u="none" strike="noStrike" dirty="0">
                        <a:solidFill>
                          <a:srgbClr val="404040"/>
                        </a:solidFill>
                        <a:effectLst/>
                        <a:latin typeface="Segoe UI" panose="020B0502040204020203" pitchFamily="34" charset="0"/>
                      </a:endParaRPr>
                    </a:p>
                  </a:txBody>
                  <a:tcPr marL="5282" marR="5282" marT="5282"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CF2"/>
                    </a:solidFill>
                  </a:tcPr>
                </a:tc>
                <a:extLst>
                  <a:ext uri="{0D108BD9-81ED-4DB2-BD59-A6C34878D82A}">
                    <a16:rowId xmlns:a16="http://schemas.microsoft.com/office/drawing/2014/main" val="10000"/>
                  </a:ext>
                </a:extLst>
              </a:tr>
              <a:tr h="315096">
                <a:tc>
                  <a:txBody>
                    <a:bodyPr/>
                    <a:lstStyle/>
                    <a:p>
                      <a:pPr algn="l" rtl="0" fontAlgn="b"/>
                      <a:r>
                        <a:rPr lang="en-US" sz="1500" b="0" i="0" u="none" strike="noStrike" dirty="0">
                          <a:solidFill>
                            <a:srgbClr val="404040"/>
                          </a:solidFill>
                          <a:effectLst/>
                          <a:latin typeface="Segoe UI" panose="020B0502040204020203" pitchFamily="34" charset="0"/>
                        </a:rPr>
                        <a:t>Default Background Task</a:t>
                      </a:r>
                    </a:p>
                  </a:txBody>
                  <a:tcPr marL="5282" marR="5282" marT="5282"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rtl="0" fontAlgn="b"/>
                      <a:r>
                        <a:rPr lang="en-US" sz="1500" b="0" i="0" u="none" strike="noStrike">
                          <a:solidFill>
                            <a:srgbClr val="404040"/>
                          </a:solidFill>
                          <a:effectLst/>
                          <a:latin typeface="Segoe UI" panose="020B0502040204020203" pitchFamily="34" charset="0"/>
                        </a:rPr>
                        <a:t>16</a:t>
                      </a:r>
                    </a:p>
                  </a:txBody>
                  <a:tcPr marL="5282" marR="5282" marT="5282"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rtl="0" fontAlgn="b"/>
                      <a:r>
                        <a:rPr lang="en-US" sz="1500" b="0" i="0" u="none" strike="noStrike">
                          <a:solidFill>
                            <a:srgbClr val="404040"/>
                          </a:solidFill>
                          <a:effectLst/>
                          <a:latin typeface="Segoe UI" panose="020B0502040204020203" pitchFamily="34" charset="0"/>
                        </a:rPr>
                        <a:t>30 sec</a:t>
                      </a:r>
                    </a:p>
                  </a:txBody>
                  <a:tcPr marL="5282" marR="5282" marT="5282"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rtl="0" fontAlgn="b"/>
                      <a:r>
                        <a:rPr lang="en-US" sz="1500" b="0" i="0" u="none" strike="noStrike">
                          <a:solidFill>
                            <a:srgbClr val="404040"/>
                          </a:solidFill>
                          <a:effectLst/>
                          <a:latin typeface="Segoe UI" panose="020B0502040204020203" pitchFamily="34" charset="0"/>
                        </a:rPr>
                        <a:t>10%</a:t>
                      </a:r>
                    </a:p>
                  </a:txBody>
                  <a:tcPr marL="5282" marR="5282" marT="5282"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rtl="0" fontAlgn="b"/>
                      <a:r>
                        <a:rPr lang="en-US" sz="1500" b="0" i="0" u="none" strike="noStrike">
                          <a:solidFill>
                            <a:srgbClr val="404040"/>
                          </a:solidFill>
                          <a:effectLst/>
                          <a:latin typeface="Segoe UI" panose="020B0502040204020203" pitchFamily="34" charset="0"/>
                        </a:rPr>
                        <a:t>Y</a:t>
                      </a:r>
                    </a:p>
                  </a:txBody>
                  <a:tcPr marL="5282" marR="5282" marT="5282"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15096">
                <a:tc>
                  <a:txBody>
                    <a:bodyPr/>
                    <a:lstStyle/>
                    <a:p>
                      <a:pPr algn="l" rtl="0" fontAlgn="b"/>
                      <a:r>
                        <a:rPr lang="en-US" sz="1500" b="0" i="0" u="none" strike="noStrike" dirty="0" smtClean="0">
                          <a:solidFill>
                            <a:srgbClr val="404040"/>
                          </a:solidFill>
                          <a:effectLst/>
                          <a:latin typeface="Segoe UI" panose="020B0502040204020203" pitchFamily="34" charset="0"/>
                        </a:rPr>
                        <a:t>Long-Running</a:t>
                      </a:r>
                      <a:endParaRPr lang="en-US" sz="1500" b="0" i="0" u="none" strike="noStrike" dirty="0">
                        <a:solidFill>
                          <a:srgbClr val="404040"/>
                        </a:solidFill>
                        <a:effectLst/>
                        <a:latin typeface="Segoe UI" panose="020B0502040204020203" pitchFamily="34" charset="0"/>
                      </a:endParaRPr>
                    </a:p>
                  </a:txBody>
                  <a:tcPr marL="5282" marR="5282" marT="5282"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4FC"/>
                    </a:solidFill>
                  </a:tcPr>
                </a:tc>
                <a:tc>
                  <a:txBody>
                    <a:bodyPr/>
                    <a:lstStyle/>
                    <a:p>
                      <a:pPr algn="ctr" rtl="0" fontAlgn="b"/>
                      <a:r>
                        <a:rPr lang="en-US" sz="1500" b="0" i="0" u="none" strike="noStrike">
                          <a:solidFill>
                            <a:srgbClr val="404040"/>
                          </a:solidFill>
                          <a:effectLst/>
                          <a:latin typeface="Segoe UI" panose="020B0502040204020203" pitchFamily="34" charset="0"/>
                        </a:rPr>
                        <a:t>16</a:t>
                      </a:r>
                    </a:p>
                  </a:txBody>
                  <a:tcPr marL="5282" marR="5282" marT="5282"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4FC"/>
                    </a:solidFill>
                  </a:tcPr>
                </a:tc>
                <a:tc>
                  <a:txBody>
                    <a:bodyPr/>
                    <a:lstStyle/>
                    <a:p>
                      <a:pPr algn="ctr" rtl="0" fontAlgn="b"/>
                      <a:r>
                        <a:rPr lang="en-US" sz="1500" b="0" i="0" u="none" strike="noStrike">
                          <a:solidFill>
                            <a:srgbClr val="404040"/>
                          </a:solidFill>
                          <a:effectLst/>
                          <a:latin typeface="Segoe UI" panose="020B0502040204020203" pitchFamily="34" charset="0"/>
                        </a:rPr>
                        <a:t>∞</a:t>
                      </a:r>
                    </a:p>
                  </a:txBody>
                  <a:tcPr marL="5282" marR="5282" marT="5282"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4FC"/>
                    </a:solidFill>
                  </a:tcPr>
                </a:tc>
                <a:tc>
                  <a:txBody>
                    <a:bodyPr/>
                    <a:lstStyle/>
                    <a:p>
                      <a:pPr algn="ctr" rtl="0" fontAlgn="b"/>
                      <a:r>
                        <a:rPr lang="en-US" sz="1500" b="0" i="0" u="none" strike="noStrike">
                          <a:solidFill>
                            <a:srgbClr val="404040"/>
                          </a:solidFill>
                          <a:effectLst/>
                          <a:latin typeface="Segoe UI" panose="020B0502040204020203" pitchFamily="34" charset="0"/>
                        </a:rPr>
                        <a:t>10%</a:t>
                      </a:r>
                    </a:p>
                  </a:txBody>
                  <a:tcPr marL="5282" marR="5282" marT="5282"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4FC"/>
                    </a:solidFill>
                  </a:tcPr>
                </a:tc>
                <a:tc>
                  <a:txBody>
                    <a:bodyPr/>
                    <a:lstStyle/>
                    <a:p>
                      <a:pPr algn="ctr" rtl="0" fontAlgn="b"/>
                      <a:r>
                        <a:rPr lang="en-US" sz="1500" b="0" i="0" u="none" strike="noStrike" dirty="0">
                          <a:solidFill>
                            <a:srgbClr val="404040"/>
                          </a:solidFill>
                          <a:effectLst/>
                          <a:latin typeface="Segoe UI" panose="020B0502040204020203" pitchFamily="34" charset="0"/>
                        </a:rPr>
                        <a:t>Y</a:t>
                      </a:r>
                    </a:p>
                  </a:txBody>
                  <a:tcPr marL="5282" marR="5282" marT="5282"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F4FC"/>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90117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36249" y="1212850"/>
            <a:ext cx="7924801" cy="5539978"/>
          </a:xfrm>
        </p:spPr>
        <p:txBody>
          <a:bodyPr/>
          <a:lstStyle/>
          <a:p>
            <a:pPr marL="571500" indent="-571500">
              <a:buFont typeface="Arial" panose="020B0604020202020204" pitchFamily="34" charset="0"/>
              <a:buChar char="•"/>
            </a:pPr>
            <a:r>
              <a:rPr lang="es-ES" dirty="0" err="1" smtClean="0"/>
              <a:t>Former</a:t>
            </a:r>
            <a:r>
              <a:rPr lang="es-ES" dirty="0" smtClean="0"/>
              <a:t> Microsoft MVP – Windows Platform Development for 5 </a:t>
            </a:r>
            <a:r>
              <a:rPr lang="es-ES" dirty="0" err="1" smtClean="0"/>
              <a:t>years</a:t>
            </a:r>
            <a:endParaRPr lang="es-ES" dirty="0" smtClean="0"/>
          </a:p>
          <a:p>
            <a:pPr marL="571500" indent="-571500">
              <a:buFont typeface="Arial" panose="020B0604020202020204" pitchFamily="34" charset="0"/>
              <a:buChar char="•"/>
            </a:pPr>
            <a:r>
              <a:rPr lang="es-ES" dirty="0" err="1" smtClean="0"/>
              <a:t>Former</a:t>
            </a:r>
            <a:r>
              <a:rPr lang="es-ES" dirty="0" smtClean="0"/>
              <a:t> Nokia Developer </a:t>
            </a:r>
            <a:r>
              <a:rPr lang="es-ES" dirty="0" err="1" smtClean="0"/>
              <a:t>Champion</a:t>
            </a:r>
            <a:endParaRPr lang="es-ES" dirty="0" smtClean="0"/>
          </a:p>
          <a:p>
            <a:pPr marL="571500" indent="-571500">
              <a:buFont typeface="Arial" panose="020B0604020202020204" pitchFamily="34" charset="0"/>
              <a:buChar char="•"/>
            </a:pPr>
            <a:r>
              <a:rPr lang="es-ES" dirty="0" err="1" smtClean="0"/>
              <a:t>Author</a:t>
            </a:r>
            <a:r>
              <a:rPr lang="es-ES" dirty="0" smtClean="0"/>
              <a:t> of </a:t>
            </a:r>
            <a:r>
              <a:rPr lang="es-ES" dirty="0" err="1" smtClean="0"/>
              <a:t>many</a:t>
            </a:r>
            <a:r>
              <a:rPr lang="es-ES" dirty="0" smtClean="0"/>
              <a:t> </a:t>
            </a:r>
            <a:r>
              <a:rPr lang="es-ES" dirty="0" err="1" smtClean="0"/>
              <a:t>books</a:t>
            </a:r>
            <a:r>
              <a:rPr lang="es-ES" dirty="0" smtClean="0"/>
              <a:t> </a:t>
            </a:r>
            <a:r>
              <a:rPr lang="es-ES" dirty="0" err="1" smtClean="0"/>
              <a:t>about</a:t>
            </a:r>
            <a:r>
              <a:rPr lang="es-ES" dirty="0" smtClean="0"/>
              <a:t> Windows </a:t>
            </a:r>
            <a:r>
              <a:rPr lang="es-ES" dirty="0" err="1" smtClean="0"/>
              <a:t>development</a:t>
            </a:r>
            <a:endParaRPr lang="es-ES" dirty="0" smtClean="0"/>
          </a:p>
          <a:p>
            <a:pPr marL="571500" indent="-571500">
              <a:buFont typeface="Arial" panose="020B0604020202020204" pitchFamily="34" charset="0"/>
              <a:buChar char="•"/>
            </a:pPr>
            <a:r>
              <a:rPr lang="es-ES" dirty="0" smtClean="0"/>
              <a:t>Windows </a:t>
            </a:r>
            <a:r>
              <a:rPr lang="es-ES" dirty="0" err="1" smtClean="0"/>
              <a:t>AppConsult</a:t>
            </a:r>
            <a:r>
              <a:rPr lang="es-ES" dirty="0" smtClean="0"/>
              <a:t> </a:t>
            </a:r>
            <a:r>
              <a:rPr lang="es-ES" dirty="0" err="1" smtClean="0"/>
              <a:t>Engineer</a:t>
            </a:r>
            <a:r>
              <a:rPr lang="es-ES" dirty="0" smtClean="0"/>
              <a:t> in Microsoft</a:t>
            </a:r>
            <a:endParaRPr lang="es-ES" dirty="0"/>
          </a:p>
        </p:txBody>
      </p:sp>
      <p:sp>
        <p:nvSpPr>
          <p:cNvPr id="3" name="Title 2"/>
          <p:cNvSpPr>
            <a:spLocks noGrp="1"/>
          </p:cNvSpPr>
          <p:nvPr>
            <p:ph type="title"/>
          </p:nvPr>
        </p:nvSpPr>
        <p:spPr/>
        <p:txBody>
          <a:bodyPr/>
          <a:lstStyle/>
          <a:p>
            <a:r>
              <a:rPr lang="es-ES" dirty="0" smtClean="0"/>
              <a:t>Matteo Pagani</a:t>
            </a:r>
            <a:endParaRPr lang="es-ES" dirty="0"/>
          </a:p>
        </p:txBody>
      </p:sp>
      <p:pic>
        <p:nvPicPr>
          <p:cNvPr id="5" name="Picture Placeholder 4"/>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l="3187" r="3187"/>
          <a:stretch>
            <a:fillRect/>
          </a:stretch>
        </p:blipFill>
        <p:spPr/>
      </p:pic>
    </p:spTree>
    <p:extLst>
      <p:ext uri="{BB962C8B-B14F-4D97-AF65-F5344CB8AC3E}">
        <p14:creationId xmlns:p14="http://schemas.microsoft.com/office/powerpoint/2010/main" val="87934072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349689" indent="-349689">
              <a:buFont typeface="Arial" panose="020B0604020202020204" pitchFamily="34" charset="0"/>
              <a:buChar char="•"/>
            </a:pPr>
            <a:r>
              <a:rPr lang="en-US" sz="2856" dirty="0">
                <a:solidFill>
                  <a:schemeClr val="bg1">
                    <a:lumMod val="75000"/>
                    <a:lumOff val="25000"/>
                    <a:alpha val="99000"/>
                  </a:schemeClr>
                </a:solidFill>
              </a:rPr>
              <a:t>Design background tasks to be short lived </a:t>
            </a:r>
          </a:p>
          <a:p>
            <a:pPr marL="349689" indent="-349689">
              <a:buFont typeface="Arial" panose="020B0604020202020204" pitchFamily="34" charset="0"/>
              <a:buChar char="•"/>
            </a:pPr>
            <a:r>
              <a:rPr lang="en-US" sz="2856" dirty="0" smtClean="0">
                <a:solidFill>
                  <a:schemeClr val="bg1">
                    <a:lumMod val="75000"/>
                    <a:lumOff val="25000"/>
                    <a:alpha val="99000"/>
                  </a:schemeClr>
                </a:solidFill>
              </a:rPr>
              <a:t>Use </a:t>
            </a:r>
            <a:r>
              <a:rPr lang="en-US" sz="2856" dirty="0">
                <a:solidFill>
                  <a:schemeClr val="bg1">
                    <a:lumMod val="75000"/>
                    <a:lumOff val="25000"/>
                    <a:alpha val="99000"/>
                  </a:schemeClr>
                </a:solidFill>
              </a:rPr>
              <a:t>persistent storage via </a:t>
            </a:r>
            <a:r>
              <a:rPr lang="en-US" sz="2856" b="1" dirty="0" err="1">
                <a:solidFill>
                  <a:schemeClr val="bg1">
                    <a:lumMod val="75000"/>
                    <a:lumOff val="25000"/>
                    <a:alpha val="99000"/>
                  </a:schemeClr>
                </a:solidFill>
                <a:latin typeface="Consolas" panose="020B0609020204030204" pitchFamily="49" charset="0"/>
                <a:cs typeface="Consolas" panose="020B0609020204030204" pitchFamily="49" charset="0"/>
              </a:rPr>
              <a:t>ApplicationData</a:t>
            </a:r>
            <a:r>
              <a:rPr lang="en-US" sz="2856" dirty="0">
                <a:solidFill>
                  <a:schemeClr val="bg1">
                    <a:lumMod val="75000"/>
                    <a:lumOff val="25000"/>
                    <a:alpha val="99000"/>
                  </a:schemeClr>
                </a:solidFill>
              </a:rPr>
              <a:t> to share data between the background task and the app</a:t>
            </a:r>
          </a:p>
          <a:p>
            <a:pPr marL="349689" indent="-349689">
              <a:buFont typeface="Arial" panose="020B0604020202020204" pitchFamily="34" charset="0"/>
              <a:buChar char="•"/>
            </a:pPr>
            <a:r>
              <a:rPr lang="en-US" sz="2856" dirty="0">
                <a:solidFill>
                  <a:schemeClr val="bg1">
                    <a:lumMod val="75000"/>
                    <a:lumOff val="25000"/>
                    <a:alpha val="99000"/>
                  </a:schemeClr>
                </a:solidFill>
              </a:rPr>
              <a:t>Ensure that the background task class library is referenced in the main project and its output type is </a:t>
            </a:r>
            <a:r>
              <a:rPr lang="en-US" sz="2856" dirty="0" err="1">
                <a:solidFill>
                  <a:schemeClr val="bg1">
                    <a:lumMod val="75000"/>
                    <a:lumOff val="25000"/>
                    <a:alpha val="99000"/>
                  </a:schemeClr>
                </a:solidFill>
              </a:rPr>
              <a:t>winmd</a:t>
            </a:r>
            <a:r>
              <a:rPr lang="en-US" sz="2856" dirty="0">
                <a:solidFill>
                  <a:schemeClr val="bg1">
                    <a:lumMod val="75000"/>
                    <a:lumOff val="25000"/>
                    <a:alpha val="99000"/>
                  </a:schemeClr>
                </a:solidFill>
              </a:rPr>
              <a:t> </a:t>
            </a:r>
          </a:p>
          <a:p>
            <a:pPr marL="349689" indent="-349689">
              <a:buFont typeface="Arial" panose="020B0604020202020204" pitchFamily="34" charset="0"/>
              <a:buChar char="•"/>
            </a:pPr>
            <a:r>
              <a:rPr lang="en-US" sz="2856" dirty="0">
                <a:solidFill>
                  <a:schemeClr val="bg1">
                    <a:lumMod val="75000"/>
                    <a:lumOff val="25000"/>
                    <a:alpha val="99000"/>
                  </a:schemeClr>
                </a:solidFill>
              </a:rPr>
              <a:t>Do not display UI other than toast, tiles or badges from a background task. (Do not rely on user interaction in background tasks)</a:t>
            </a:r>
          </a:p>
        </p:txBody>
      </p:sp>
      <p:sp>
        <p:nvSpPr>
          <p:cNvPr id="3" name="Title 2"/>
          <p:cNvSpPr>
            <a:spLocks noGrp="1"/>
          </p:cNvSpPr>
          <p:nvPr>
            <p:ph type="title"/>
          </p:nvPr>
        </p:nvSpPr>
        <p:spPr>
          <a:xfrm>
            <a:off x="531881" y="233568"/>
            <a:ext cx="11369510" cy="664712"/>
          </a:xfrm>
        </p:spPr>
        <p:txBody>
          <a:bodyPr/>
          <a:lstStyle/>
          <a:p>
            <a:r>
              <a:rPr lang="en-US" sz="4800" dirty="0">
                <a:solidFill>
                  <a:srgbClr val="0070C0"/>
                </a:solidFill>
                <a:latin typeface="Segoe UI Semibold" panose="020B0702040204020203" pitchFamily="34" charset="0"/>
                <a:cs typeface="Segoe UI" pitchFamily="34" charset="0"/>
              </a:rPr>
              <a:t>Background task best practices </a:t>
            </a:r>
          </a:p>
        </p:txBody>
      </p:sp>
    </p:spTree>
    <p:extLst>
      <p:ext uri="{BB962C8B-B14F-4D97-AF65-F5344CB8AC3E}">
        <p14:creationId xmlns:p14="http://schemas.microsoft.com/office/powerpoint/2010/main" val="380605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App </a:t>
            </a:r>
            <a:r>
              <a:rPr lang="it-IT" dirty="0" err="1" smtClean="0"/>
              <a:t>services</a:t>
            </a:r>
            <a:r>
              <a:rPr lang="it-IT" dirty="0" smtClean="0"/>
              <a:t/>
            </a:r>
            <a:br>
              <a:rPr lang="it-IT" dirty="0" smtClean="0"/>
            </a:br>
            <a:r>
              <a:rPr lang="it-IT" dirty="0" smtClean="0"/>
              <a:t>A special </a:t>
            </a:r>
            <a:r>
              <a:rPr lang="it-IT" dirty="0" err="1" smtClean="0"/>
              <a:t>kind</a:t>
            </a:r>
            <a:r>
              <a:rPr lang="it-IT" dirty="0" smtClean="0"/>
              <a:t> of background </a:t>
            </a:r>
            <a:r>
              <a:rPr lang="it-IT" dirty="0" err="1" smtClean="0"/>
              <a:t>tasks</a:t>
            </a:r>
            <a:endParaRPr lang="it-IT" dirty="0"/>
          </a:p>
        </p:txBody>
      </p:sp>
    </p:spTree>
    <p:extLst>
      <p:ext uri="{BB962C8B-B14F-4D97-AF65-F5344CB8AC3E}">
        <p14:creationId xmlns:p14="http://schemas.microsoft.com/office/powerpoint/2010/main" val="1068009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04" y="1440125"/>
            <a:ext cx="11885683" cy="4856714"/>
          </a:xfrm>
        </p:spPr>
        <p:txBody>
          <a:bodyPr/>
          <a:lstStyle/>
          <a:p>
            <a:r>
              <a:rPr lang="en-US" dirty="0" smtClean="0">
                <a:solidFill>
                  <a:schemeClr val="bg1"/>
                </a:solidFill>
              </a:rPr>
              <a:t>Allow apps to integrate using the best of the web</a:t>
            </a:r>
          </a:p>
          <a:p>
            <a:r>
              <a:rPr lang="en-US" dirty="0" smtClean="0">
                <a:solidFill>
                  <a:schemeClr val="bg1"/>
                </a:solidFill>
              </a:rPr>
              <a:t>URL based activation/communication</a:t>
            </a:r>
          </a:p>
          <a:p>
            <a:r>
              <a:rPr lang="en-US" dirty="0" smtClean="0">
                <a:solidFill>
                  <a:schemeClr val="bg1"/>
                </a:solidFill>
              </a:rPr>
              <a:t>Foreground to Foreground</a:t>
            </a:r>
          </a:p>
          <a:p>
            <a:pPr lvl="1"/>
            <a:r>
              <a:rPr lang="en-US" dirty="0" smtClean="0">
                <a:solidFill>
                  <a:schemeClr val="bg1"/>
                </a:solidFill>
              </a:rPr>
              <a:t>Very similar to the web model</a:t>
            </a:r>
          </a:p>
          <a:p>
            <a:pPr lvl="1"/>
            <a:r>
              <a:rPr lang="en-US" dirty="0" smtClean="0">
                <a:solidFill>
                  <a:schemeClr val="bg1"/>
                </a:solidFill>
              </a:rPr>
              <a:t>Allows for custom scheme invocation skype:andrewclinick </a:t>
            </a:r>
          </a:p>
          <a:p>
            <a:pPr lvl="1"/>
            <a:r>
              <a:rPr lang="en-US" dirty="0" smtClean="0">
                <a:solidFill>
                  <a:schemeClr val="bg1"/>
                </a:solidFill>
              </a:rPr>
              <a:t>New in 10 -  the ability to return results, query for apps and enumerate apps</a:t>
            </a:r>
          </a:p>
          <a:p>
            <a:r>
              <a:rPr lang="en-US" dirty="0" smtClean="0">
                <a:solidFill>
                  <a:schemeClr val="bg1"/>
                </a:solidFill>
              </a:rPr>
              <a:t>Foreground to Background</a:t>
            </a:r>
          </a:p>
          <a:p>
            <a:pPr lvl="1"/>
            <a:r>
              <a:rPr lang="en-US" dirty="0" smtClean="0">
                <a:solidFill>
                  <a:schemeClr val="bg1"/>
                </a:solidFill>
              </a:rPr>
              <a:t>Application services</a:t>
            </a:r>
          </a:p>
          <a:p>
            <a:pPr lvl="1"/>
            <a:r>
              <a:rPr lang="en-US" dirty="0" smtClean="0">
                <a:solidFill>
                  <a:schemeClr val="bg1"/>
                </a:solidFill>
              </a:rPr>
              <a:t>Enables you to “publish” a background task that can be called by other apps</a:t>
            </a:r>
          </a:p>
          <a:p>
            <a:pPr lvl="1"/>
            <a:r>
              <a:rPr lang="en-US" dirty="0" smtClean="0">
                <a:solidFill>
                  <a:schemeClr val="bg1"/>
                </a:solidFill>
              </a:rPr>
              <a:t>Facebook &amp; Twitter integration with the People app is a key example of this	</a:t>
            </a:r>
            <a:endParaRPr lang="en-US" dirty="0">
              <a:solidFill>
                <a:schemeClr val="bg1"/>
              </a:solidFill>
            </a:endParaRPr>
          </a:p>
        </p:txBody>
      </p:sp>
      <p:sp>
        <p:nvSpPr>
          <p:cNvPr id="3" name="Title 2"/>
          <p:cNvSpPr>
            <a:spLocks noGrp="1"/>
          </p:cNvSpPr>
          <p:nvPr>
            <p:ph type="title"/>
          </p:nvPr>
        </p:nvSpPr>
        <p:spPr>
          <a:xfrm>
            <a:off x="503176" y="221081"/>
            <a:ext cx="9219021" cy="917458"/>
          </a:xfrm>
        </p:spPr>
        <p:txBody>
          <a:bodyPr/>
          <a:lstStyle/>
          <a:p>
            <a:r>
              <a:rPr lang="en-US" dirty="0" smtClean="0"/>
              <a:t>Building a Web of Apps</a:t>
            </a:r>
            <a:endParaRPr lang="en-US" dirty="0"/>
          </a:p>
        </p:txBody>
      </p:sp>
    </p:spTree>
    <p:extLst>
      <p:ext uri="{BB962C8B-B14F-4D97-AF65-F5344CB8AC3E}">
        <p14:creationId xmlns:p14="http://schemas.microsoft.com/office/powerpoint/2010/main" val="114829620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0660" y="242081"/>
            <a:ext cx="8582015" cy="664712"/>
          </a:xfrm>
        </p:spPr>
        <p:txBody>
          <a:bodyPr/>
          <a:lstStyle/>
          <a:p>
            <a:r>
              <a:rPr lang="en-US" sz="4800" dirty="0">
                <a:solidFill>
                  <a:srgbClr val="0070C0"/>
                </a:solidFill>
                <a:latin typeface="Segoe UI Semibold" panose="020B0702040204020203" pitchFamily="34" charset="0"/>
                <a:cs typeface="Segoe UI" pitchFamily="34" charset="0"/>
              </a:rPr>
              <a:t>App to App in Windows 10</a:t>
            </a:r>
          </a:p>
        </p:txBody>
      </p:sp>
      <p:grpSp>
        <p:nvGrpSpPr>
          <p:cNvPr id="35" name="Group 34"/>
          <p:cNvGrpSpPr/>
          <p:nvPr/>
        </p:nvGrpSpPr>
        <p:grpSpPr>
          <a:xfrm>
            <a:off x="2448980" y="1563731"/>
            <a:ext cx="7369087" cy="1013329"/>
            <a:chOff x="2400620" y="1532967"/>
            <a:chExt cx="7226174" cy="993676"/>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3004" y="1532967"/>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ight Arrow 7"/>
            <p:cNvSpPr/>
            <p:nvPr/>
          </p:nvSpPr>
          <p:spPr>
            <a:xfrm>
              <a:off x="2400620" y="1596401"/>
              <a:ext cx="5651314" cy="871981"/>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defTabSz="932649">
                <a:lnSpc>
                  <a:spcPct val="90000"/>
                </a:lnSpc>
                <a:spcBef>
                  <a:spcPts val="612"/>
                </a:spcBef>
              </a:pPr>
              <a:r>
                <a:rPr lang="en-US" sz="2040" dirty="0">
                  <a:solidFill>
                    <a:srgbClr val="FFFFFF"/>
                  </a:solidFill>
                  <a:latin typeface="Segoe UI"/>
                </a:rPr>
                <a:t>1. Launch a “specific” apps</a:t>
              </a: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0302" y="1649105"/>
              <a:ext cx="1362635" cy="766482"/>
            </a:xfrm>
            <a:prstGeom prst="rect">
              <a:avLst/>
            </a:prstGeom>
          </p:spPr>
        </p:pic>
      </p:grpSp>
      <p:grpSp>
        <p:nvGrpSpPr>
          <p:cNvPr id="3" name="Group 2"/>
          <p:cNvGrpSpPr/>
          <p:nvPr/>
        </p:nvGrpSpPr>
        <p:grpSpPr>
          <a:xfrm>
            <a:off x="509562" y="3544754"/>
            <a:ext cx="1615113" cy="1013329"/>
            <a:chOff x="810000" y="2869372"/>
            <a:chExt cx="1583790" cy="993676"/>
          </a:xfrm>
        </p:grpSpPr>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0000" y="2869372"/>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2109" y="2985510"/>
              <a:ext cx="1363465" cy="766575"/>
            </a:xfrm>
            <a:prstGeom prst="rect">
              <a:avLst/>
            </a:prstGeom>
          </p:spPr>
        </p:pic>
        <p:pic>
          <p:nvPicPr>
            <p:cNvPr id="16" name="Picture 15"/>
            <p:cNvPicPr>
              <a:picLocks noChangeAspect="1"/>
            </p:cNvPicPr>
            <p:nvPr>
              <p:custDataLst>
                <p:custData r:id="rId1"/>
              </p:custDataLst>
            </p:nvPr>
          </p:nvPicPr>
          <p:blipFill>
            <a:blip r:embed="rId7" cstate="print">
              <a:extLst>
                <a:ext uri="{28A0092B-C50C-407E-A947-70E740481C1C}">
                  <a14:useLocalDpi xmlns:a14="http://schemas.microsoft.com/office/drawing/2010/main" val="0"/>
                </a:ext>
              </a:extLst>
            </a:blip>
            <a:stretch>
              <a:fillRect/>
            </a:stretch>
          </p:blipFill>
          <p:spPr>
            <a:xfrm>
              <a:off x="912109" y="2932805"/>
              <a:ext cx="1363465" cy="808547"/>
            </a:xfrm>
            <a:prstGeom prst="rect">
              <a:avLst/>
            </a:prstGeom>
          </p:spPr>
        </p:pic>
      </p:grpSp>
      <p:grpSp>
        <p:nvGrpSpPr>
          <p:cNvPr id="33" name="Group 32"/>
          <p:cNvGrpSpPr/>
          <p:nvPr/>
        </p:nvGrpSpPr>
        <p:grpSpPr>
          <a:xfrm>
            <a:off x="2448980" y="2926566"/>
            <a:ext cx="7369087" cy="1013329"/>
            <a:chOff x="2400620" y="2869372"/>
            <a:chExt cx="7226174" cy="993676"/>
          </a:xfrm>
        </p:grpSpPr>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3004" y="2869372"/>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Right Arrow 14"/>
            <p:cNvSpPr/>
            <p:nvPr/>
          </p:nvSpPr>
          <p:spPr>
            <a:xfrm>
              <a:off x="2400620" y="2932806"/>
              <a:ext cx="5651314" cy="871981"/>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defTabSz="932649">
                <a:lnSpc>
                  <a:spcPct val="90000"/>
                </a:lnSpc>
                <a:spcBef>
                  <a:spcPts val="612"/>
                </a:spcBef>
              </a:pPr>
              <a:r>
                <a:rPr lang="en-US" sz="2040" dirty="0">
                  <a:solidFill>
                    <a:srgbClr val="FFFFFF"/>
                  </a:solidFill>
                  <a:latin typeface="Segoe UI"/>
                </a:rPr>
                <a:t>2. send data, send file token</a:t>
              </a:r>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0302" y="2985510"/>
              <a:ext cx="1362635" cy="766482"/>
            </a:xfrm>
            <a:prstGeom prst="rect">
              <a:avLst/>
            </a:prstGeom>
          </p:spPr>
        </p:pic>
      </p:grpSp>
      <p:grpSp>
        <p:nvGrpSpPr>
          <p:cNvPr id="32" name="Group 31"/>
          <p:cNvGrpSpPr/>
          <p:nvPr/>
        </p:nvGrpSpPr>
        <p:grpSpPr>
          <a:xfrm>
            <a:off x="2448980" y="4301818"/>
            <a:ext cx="7369087" cy="1013329"/>
            <a:chOff x="2400620" y="4217953"/>
            <a:chExt cx="7226174" cy="993676"/>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3004" y="4217953"/>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ight Arrow 21"/>
            <p:cNvSpPr/>
            <p:nvPr/>
          </p:nvSpPr>
          <p:spPr>
            <a:xfrm>
              <a:off x="2400620" y="4281387"/>
              <a:ext cx="5651314" cy="871981"/>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defTabSz="932649">
                <a:lnSpc>
                  <a:spcPct val="90000"/>
                </a:lnSpc>
                <a:spcBef>
                  <a:spcPts val="612"/>
                </a:spcBef>
              </a:pPr>
              <a:r>
                <a:rPr lang="en-US" sz="2040" dirty="0">
                  <a:solidFill>
                    <a:srgbClr val="FFFFFF"/>
                  </a:solidFill>
                  <a:latin typeface="Segoe UI"/>
                </a:rPr>
                <a:t>3. Launch for result</a:t>
              </a: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0302" y="4334091"/>
              <a:ext cx="1362635" cy="766482"/>
            </a:xfrm>
            <a:prstGeom prst="rect">
              <a:avLst/>
            </a:prstGeom>
          </p:spPr>
        </p:pic>
      </p:grpSp>
      <p:sp>
        <p:nvSpPr>
          <p:cNvPr id="29" name="Right Arrow 28"/>
          <p:cNvSpPr/>
          <p:nvPr/>
        </p:nvSpPr>
        <p:spPr>
          <a:xfrm>
            <a:off x="2448981" y="5745146"/>
            <a:ext cx="5763081" cy="889226"/>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defTabSz="932649">
              <a:lnSpc>
                <a:spcPct val="90000"/>
              </a:lnSpc>
              <a:spcBef>
                <a:spcPts val="612"/>
              </a:spcBef>
            </a:pPr>
            <a:r>
              <a:rPr lang="en-US" sz="2040" dirty="0">
                <a:solidFill>
                  <a:srgbClr val="FFFFFF"/>
                </a:solidFill>
                <a:latin typeface="Segoe UI"/>
              </a:rPr>
              <a:t>4. App Services</a:t>
            </a:r>
          </a:p>
        </p:txBody>
      </p:sp>
      <p:grpSp>
        <p:nvGrpSpPr>
          <p:cNvPr id="6" name="Group 5"/>
          <p:cNvGrpSpPr/>
          <p:nvPr/>
        </p:nvGrpSpPr>
        <p:grpSpPr>
          <a:xfrm>
            <a:off x="8426332" y="5677071"/>
            <a:ext cx="1161669" cy="1181013"/>
            <a:chOff x="10135891" y="5526838"/>
            <a:chExt cx="1139140" cy="1158109"/>
          </a:xfrm>
          <a:effectLst>
            <a:outerShdw blurRad="152400" dir="5400000" sx="90000" sy="-19000" rotWithShape="0">
              <a:prstClr val="black">
                <a:alpha val="15000"/>
              </a:prstClr>
            </a:outerShdw>
          </a:effectLst>
        </p:grpSpPr>
        <p:sp>
          <p:nvSpPr>
            <p:cNvPr id="5" name="Rectangle 4"/>
            <p:cNvSpPr/>
            <p:nvPr/>
          </p:nvSpPr>
          <p:spPr>
            <a:xfrm>
              <a:off x="10190150" y="5526838"/>
              <a:ext cx="1084881" cy="1084881"/>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defTabSz="932649">
                <a:lnSpc>
                  <a:spcPct val="90000"/>
                </a:lnSpc>
                <a:spcBef>
                  <a:spcPts val="612"/>
                </a:spcBef>
              </a:pPr>
              <a:endParaRPr lang="en-GB" sz="2040" dirty="0" err="1">
                <a:solidFill>
                  <a:srgbClr val="FFFFFF"/>
                </a:solidFill>
                <a:latin typeface="Segoe UI"/>
              </a:endParaRPr>
            </a:p>
          </p:txBody>
        </p:sp>
        <p:sp>
          <p:nvSpPr>
            <p:cNvPr id="25" name="TextBox 24"/>
            <p:cNvSpPr txBox="1"/>
            <p:nvPr/>
          </p:nvSpPr>
          <p:spPr>
            <a:xfrm>
              <a:off x="10135891" y="5615872"/>
              <a:ext cx="1108144" cy="1069075"/>
            </a:xfrm>
            <a:prstGeom prst="rect">
              <a:avLst/>
            </a:prstGeom>
            <a:noFill/>
            <a:effectLst>
              <a:outerShdw blurRad="152400" dist="317500" dir="5400000" sx="90000" sy="-19000" rotWithShape="0">
                <a:prstClr val="black">
                  <a:alpha val="15000"/>
                </a:prstClr>
              </a:outerShdw>
            </a:effectLst>
          </p:spPr>
          <p:txBody>
            <a:bodyPr wrap="square" lIns="139873" tIns="111898" rIns="139873" bIns="111898" rtlCol="0">
              <a:spAutoFit/>
            </a:bodyPr>
            <a:lstStyle/>
            <a:p>
              <a:pPr defTabSz="932649">
                <a:lnSpc>
                  <a:spcPct val="90000"/>
                </a:lnSpc>
                <a:spcBef>
                  <a:spcPts val="612"/>
                </a:spcBef>
              </a:pPr>
              <a:r>
                <a:rPr lang="en-GB" sz="6118" dirty="0">
                  <a:solidFill>
                    <a:srgbClr val="61DDFF"/>
                  </a:solidFill>
                  <a:latin typeface="Segoe UI Symbol" panose="020B0502040204020203" pitchFamily="34" charset="0"/>
                  <a:ea typeface="Segoe UI Symbol" panose="020B0502040204020203" pitchFamily="34" charset="0"/>
                </a:rPr>
                <a:t></a:t>
              </a:r>
            </a:p>
          </p:txBody>
        </p:sp>
      </p:grpSp>
    </p:spTree>
    <p:extLst>
      <p:ext uri="{BB962C8B-B14F-4D97-AF65-F5344CB8AC3E}">
        <p14:creationId xmlns:p14="http://schemas.microsoft.com/office/powerpoint/2010/main" val="295589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0660" y="242081"/>
            <a:ext cx="11629626" cy="664712"/>
          </a:xfrm>
        </p:spPr>
        <p:txBody>
          <a:bodyPr/>
          <a:lstStyle/>
          <a:p>
            <a:r>
              <a:rPr lang="en-GB" sz="4800" dirty="0">
                <a:solidFill>
                  <a:srgbClr val="0070C0"/>
                </a:solidFill>
                <a:latin typeface="Segoe UI Semibold" panose="020B0702040204020203" pitchFamily="34" charset="0"/>
                <a:cs typeface="Segoe UI" pitchFamily="34" charset="0"/>
              </a:rPr>
              <a:t>App Service = ‘Web Services on device’</a:t>
            </a:r>
            <a:endParaRPr lang="en-US" sz="4800" dirty="0">
              <a:solidFill>
                <a:srgbClr val="0070C0"/>
              </a:solidFill>
              <a:latin typeface="Segoe UI Semibold" panose="020B0702040204020203" pitchFamily="34" charset="0"/>
              <a:cs typeface="Segoe UI" pitchFamily="34" charset="0"/>
            </a:endParaRPr>
          </a:p>
        </p:txBody>
      </p:sp>
      <p:grpSp>
        <p:nvGrpSpPr>
          <p:cNvPr id="73" name="Group 35"/>
          <p:cNvGrpSpPr/>
          <p:nvPr/>
        </p:nvGrpSpPr>
        <p:grpSpPr>
          <a:xfrm>
            <a:off x="1607145" y="2007683"/>
            <a:ext cx="2107370" cy="1606245"/>
            <a:chOff x="9995362" y="3644424"/>
            <a:chExt cx="1583790" cy="1071410"/>
          </a:xfrm>
        </p:grpSpPr>
        <p:pic>
          <p:nvPicPr>
            <p:cNvPr id="74"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5"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76"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7"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grpSp>
      <p:grpSp>
        <p:nvGrpSpPr>
          <p:cNvPr id="78" name="Group 35"/>
          <p:cNvGrpSpPr/>
          <p:nvPr/>
        </p:nvGrpSpPr>
        <p:grpSpPr>
          <a:xfrm>
            <a:off x="1607145" y="4788243"/>
            <a:ext cx="2107370" cy="1606245"/>
            <a:chOff x="9995362" y="3644424"/>
            <a:chExt cx="1583790" cy="1071410"/>
          </a:xfrm>
        </p:grpSpPr>
        <p:pic>
          <p:nvPicPr>
            <p:cNvPr id="79"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0"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81"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2"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grpSp>
      <p:sp>
        <p:nvSpPr>
          <p:cNvPr id="83" name="TextBox 82"/>
          <p:cNvSpPr txBox="1"/>
          <p:nvPr/>
        </p:nvSpPr>
        <p:spPr>
          <a:xfrm>
            <a:off x="1822569" y="1461752"/>
            <a:ext cx="1734651" cy="485247"/>
          </a:xfrm>
          <a:prstGeom prst="rect">
            <a:avLst/>
          </a:prstGeom>
          <a:noFill/>
        </p:spPr>
        <p:txBody>
          <a:bodyPr wrap="square" lIns="139873" tIns="111898" rIns="139873" bIns="111898" rtlCol="0">
            <a:spAutoFit/>
          </a:bodyPr>
          <a:lstStyle/>
          <a:p>
            <a:pPr defTabSz="932504">
              <a:lnSpc>
                <a:spcPct val="90000"/>
              </a:lnSpc>
              <a:spcBef>
                <a:spcPts val="612"/>
              </a:spcBef>
            </a:pPr>
            <a:r>
              <a:rPr lang="en-GB" sz="1836" dirty="0">
                <a:solidFill>
                  <a:srgbClr val="737373"/>
                </a:solidFill>
                <a:latin typeface="Segoe UI Light"/>
              </a:rPr>
              <a:t>Client App A</a:t>
            </a:r>
          </a:p>
        </p:txBody>
      </p:sp>
      <p:sp>
        <p:nvSpPr>
          <p:cNvPr id="84" name="TextBox 83"/>
          <p:cNvSpPr txBox="1"/>
          <p:nvPr/>
        </p:nvSpPr>
        <p:spPr>
          <a:xfrm>
            <a:off x="1782788" y="4283050"/>
            <a:ext cx="1734651" cy="485247"/>
          </a:xfrm>
          <a:prstGeom prst="rect">
            <a:avLst/>
          </a:prstGeom>
          <a:noFill/>
        </p:spPr>
        <p:txBody>
          <a:bodyPr wrap="square" lIns="139873" tIns="111898" rIns="139873" bIns="111898" rtlCol="0">
            <a:spAutoFit/>
          </a:bodyPr>
          <a:lstStyle/>
          <a:p>
            <a:pPr defTabSz="932504">
              <a:lnSpc>
                <a:spcPct val="90000"/>
              </a:lnSpc>
              <a:spcBef>
                <a:spcPts val="612"/>
              </a:spcBef>
            </a:pPr>
            <a:r>
              <a:rPr lang="en-GB" sz="1836" dirty="0">
                <a:solidFill>
                  <a:srgbClr val="737373"/>
                </a:solidFill>
                <a:latin typeface="Segoe UI Light"/>
              </a:rPr>
              <a:t>Client App B</a:t>
            </a:r>
          </a:p>
        </p:txBody>
      </p:sp>
      <p:pic>
        <p:nvPicPr>
          <p:cNvPr id="85" name="Picture 37"/>
          <p:cNvPicPr>
            <a:picLocks noChangeAspect="1"/>
          </p:cNvPicPr>
          <p:nvPr/>
        </p:nvPicPr>
        <p:blipFill>
          <a:blip r:embed="rId7" cstate="print">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8796386" y="2247373"/>
            <a:ext cx="1814209" cy="1149240"/>
          </a:xfrm>
          <a:prstGeom prst="rect">
            <a:avLst/>
          </a:prstGeom>
        </p:spPr>
      </p:pic>
      <p:sp>
        <p:nvSpPr>
          <p:cNvPr id="86" name="TextBox 85"/>
          <p:cNvSpPr txBox="1"/>
          <p:nvPr/>
        </p:nvSpPr>
        <p:spPr>
          <a:xfrm>
            <a:off x="8745709" y="2171660"/>
            <a:ext cx="1938202" cy="485247"/>
          </a:xfrm>
          <a:prstGeom prst="rect">
            <a:avLst/>
          </a:prstGeom>
          <a:noFill/>
          <a:ln>
            <a:solidFill>
              <a:srgbClr val="0078D7"/>
            </a:solidFill>
            <a:prstDash val="dash"/>
          </a:ln>
        </p:spPr>
        <p:txBody>
          <a:bodyPr wrap="square" lIns="139873" tIns="111898" rIns="139873" bIns="111898" rtlCol="0">
            <a:spAutoFit/>
          </a:bodyPr>
          <a:lstStyle/>
          <a:p>
            <a:pPr defTabSz="932504">
              <a:lnSpc>
                <a:spcPct val="90000"/>
              </a:lnSpc>
              <a:spcBef>
                <a:spcPts val="612"/>
              </a:spcBef>
              <a:defRPr/>
            </a:pPr>
            <a:endParaRPr lang="en-GB" sz="1836" kern="0" dirty="0" err="1">
              <a:solidFill>
                <a:srgbClr val="737373"/>
              </a:solidFill>
              <a:latin typeface="Segoe UI Light"/>
            </a:endParaRPr>
          </a:p>
        </p:txBody>
      </p:sp>
      <p:grpSp>
        <p:nvGrpSpPr>
          <p:cNvPr id="87" name="Group 86"/>
          <p:cNvGrpSpPr/>
          <p:nvPr/>
        </p:nvGrpSpPr>
        <p:grpSpPr>
          <a:xfrm>
            <a:off x="8934358" y="4053763"/>
            <a:ext cx="1560899" cy="1331155"/>
            <a:chOff x="8749124" y="4360673"/>
            <a:chExt cx="1530627" cy="1305339"/>
          </a:xfrm>
        </p:grpSpPr>
        <p:sp>
          <p:nvSpPr>
            <p:cNvPr id="88" name="TextBox 87"/>
            <p:cNvSpPr txBox="1"/>
            <p:nvPr/>
          </p:nvSpPr>
          <p:spPr>
            <a:xfrm>
              <a:off x="8749124" y="4360673"/>
              <a:ext cx="1530627" cy="475836"/>
            </a:xfrm>
            <a:prstGeom prst="rect">
              <a:avLst/>
            </a:prstGeom>
            <a:noFill/>
            <a:ln>
              <a:solidFill>
                <a:srgbClr val="0078D7"/>
              </a:solidFill>
            </a:ln>
          </p:spPr>
          <p:txBody>
            <a:bodyPr wrap="square" lIns="139873" tIns="111898" rIns="139873" bIns="111898" rtlCol="0">
              <a:spAutoFit/>
            </a:bodyPr>
            <a:lstStyle/>
            <a:p>
              <a:pPr defTabSz="932504">
                <a:lnSpc>
                  <a:spcPct val="90000"/>
                </a:lnSpc>
                <a:spcBef>
                  <a:spcPts val="612"/>
                </a:spcBef>
                <a:defRPr/>
              </a:pPr>
              <a:endParaRPr lang="en-GB" sz="1836" kern="0" dirty="0" err="1">
                <a:solidFill>
                  <a:srgbClr val="737373"/>
                </a:solidFill>
                <a:latin typeface="Segoe UI Light"/>
              </a:endParaRPr>
            </a:p>
          </p:txBody>
        </p:sp>
        <p:pic>
          <p:nvPicPr>
            <p:cNvPr id="89" name="Picture 8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04837" y="4446812"/>
              <a:ext cx="1219200" cy="1219200"/>
            </a:xfrm>
            <a:prstGeom prst="rect">
              <a:avLst/>
            </a:prstGeom>
          </p:spPr>
        </p:pic>
      </p:grpSp>
      <p:sp>
        <p:nvSpPr>
          <p:cNvPr id="90" name="Left-Right Arrow 89"/>
          <p:cNvSpPr/>
          <p:nvPr/>
        </p:nvSpPr>
        <p:spPr>
          <a:xfrm rot="797453">
            <a:off x="3785959" y="3491795"/>
            <a:ext cx="5151145" cy="501578"/>
          </a:xfrm>
          <a:prstGeom prst="leftRightArrow">
            <a:avLst/>
          </a:prstGeom>
          <a:solidFill>
            <a:srgbClr val="0078D7"/>
          </a:solidFill>
          <a:ln w="12700" cap="flat" cmpd="sng" algn="ctr">
            <a:noFill/>
            <a:prstDash val="solid"/>
            <a:miter lim="800000"/>
          </a:ln>
          <a:effectLst/>
        </p:spPr>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defTabSz="932504">
              <a:lnSpc>
                <a:spcPct val="90000"/>
              </a:lnSpc>
              <a:spcBef>
                <a:spcPts val="612"/>
              </a:spcBef>
              <a:defRPr/>
            </a:pPr>
            <a:endParaRPr lang="en-GB" sz="2040" kern="0" dirty="0" err="1">
              <a:solidFill>
                <a:prstClr val="white"/>
              </a:solidFill>
              <a:latin typeface="Segoe UI Light"/>
            </a:endParaRPr>
          </a:p>
        </p:txBody>
      </p:sp>
      <p:sp>
        <p:nvSpPr>
          <p:cNvPr id="91" name="Left-Right Arrow 90"/>
          <p:cNvSpPr/>
          <p:nvPr/>
        </p:nvSpPr>
        <p:spPr>
          <a:xfrm rot="20841472">
            <a:off x="3923065" y="5136243"/>
            <a:ext cx="5024569" cy="501578"/>
          </a:xfrm>
          <a:prstGeom prst="leftRightArrow">
            <a:avLst/>
          </a:prstGeom>
          <a:solidFill>
            <a:srgbClr val="0078D7"/>
          </a:solidFill>
          <a:ln w="12700" cap="flat" cmpd="sng" algn="ctr">
            <a:noFill/>
            <a:prstDash val="solid"/>
            <a:miter lim="800000"/>
          </a:ln>
          <a:effectLst/>
        </p:spPr>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defTabSz="932504">
              <a:lnSpc>
                <a:spcPct val="90000"/>
              </a:lnSpc>
              <a:spcBef>
                <a:spcPts val="612"/>
              </a:spcBef>
              <a:defRPr/>
            </a:pPr>
            <a:endParaRPr lang="en-GB" sz="2040" kern="0" dirty="0" err="1">
              <a:solidFill>
                <a:prstClr val="white"/>
              </a:solidFill>
              <a:latin typeface="Segoe UI Light"/>
            </a:endParaRPr>
          </a:p>
        </p:txBody>
      </p:sp>
      <p:sp>
        <p:nvSpPr>
          <p:cNvPr id="92" name="TextBox 91"/>
          <p:cNvSpPr txBox="1"/>
          <p:nvPr/>
        </p:nvSpPr>
        <p:spPr>
          <a:xfrm>
            <a:off x="8506437" y="1804601"/>
            <a:ext cx="2410592" cy="485247"/>
          </a:xfrm>
          <a:prstGeom prst="rect">
            <a:avLst/>
          </a:prstGeom>
          <a:noFill/>
          <a:ln>
            <a:solidFill>
              <a:srgbClr val="0078D7"/>
            </a:solidFill>
          </a:ln>
        </p:spPr>
        <p:txBody>
          <a:bodyPr wrap="square" lIns="139873" tIns="111898" rIns="139873" bIns="111898" rtlCol="0">
            <a:spAutoFit/>
          </a:bodyPr>
          <a:lstStyle/>
          <a:p>
            <a:pPr defTabSz="932504">
              <a:lnSpc>
                <a:spcPct val="90000"/>
              </a:lnSpc>
              <a:spcBef>
                <a:spcPts val="612"/>
              </a:spcBef>
              <a:defRPr/>
            </a:pPr>
            <a:endParaRPr lang="en-GB" sz="1836" kern="0" dirty="0" err="1">
              <a:solidFill>
                <a:srgbClr val="737373"/>
              </a:solidFill>
              <a:latin typeface="Segoe UI Light"/>
            </a:endParaRPr>
          </a:p>
        </p:txBody>
      </p:sp>
      <p:sp>
        <p:nvSpPr>
          <p:cNvPr id="93" name="TextBox 92"/>
          <p:cNvSpPr txBox="1"/>
          <p:nvPr/>
        </p:nvSpPr>
        <p:spPr>
          <a:xfrm>
            <a:off x="8763146" y="3694503"/>
            <a:ext cx="2023763" cy="485247"/>
          </a:xfrm>
          <a:prstGeom prst="rect">
            <a:avLst/>
          </a:prstGeom>
          <a:noFill/>
        </p:spPr>
        <p:txBody>
          <a:bodyPr wrap="square" lIns="139873" tIns="111898" rIns="139873" bIns="111898" rtlCol="0">
            <a:spAutoFit/>
          </a:bodyPr>
          <a:lstStyle/>
          <a:p>
            <a:pPr defTabSz="932504">
              <a:lnSpc>
                <a:spcPct val="90000"/>
              </a:lnSpc>
              <a:spcBef>
                <a:spcPts val="612"/>
              </a:spcBef>
            </a:pPr>
            <a:r>
              <a:rPr lang="en-GB" sz="1836" dirty="0">
                <a:solidFill>
                  <a:srgbClr val="737373"/>
                </a:solidFill>
                <a:latin typeface="Segoe UI Light"/>
              </a:rPr>
              <a:t>Background Task</a:t>
            </a:r>
          </a:p>
        </p:txBody>
      </p:sp>
      <p:sp>
        <p:nvSpPr>
          <p:cNvPr id="94" name="TextBox 93"/>
          <p:cNvSpPr txBox="1"/>
          <p:nvPr/>
        </p:nvSpPr>
        <p:spPr>
          <a:xfrm>
            <a:off x="8506437" y="1408452"/>
            <a:ext cx="2410592" cy="480186"/>
          </a:xfrm>
          <a:prstGeom prst="rect">
            <a:avLst/>
          </a:prstGeom>
          <a:noFill/>
        </p:spPr>
        <p:txBody>
          <a:bodyPr wrap="square" lIns="139873" tIns="111898" rIns="139873" bIns="111898" rtlCol="0">
            <a:spAutoFit/>
          </a:bodyPr>
          <a:lstStyle/>
          <a:p>
            <a:pPr defTabSz="932504">
              <a:lnSpc>
                <a:spcPct val="90000"/>
              </a:lnSpc>
              <a:spcBef>
                <a:spcPts val="612"/>
              </a:spcBef>
            </a:pPr>
            <a:r>
              <a:rPr lang="en-GB" sz="1836" dirty="0">
                <a:solidFill>
                  <a:srgbClr val="737373"/>
                </a:solidFill>
                <a:latin typeface="Segoe UI Light"/>
              </a:rPr>
              <a:t>App with App Service</a:t>
            </a:r>
          </a:p>
        </p:txBody>
      </p:sp>
    </p:spTree>
    <p:extLst>
      <p:ext uri="{BB962C8B-B14F-4D97-AF65-F5344CB8AC3E}">
        <p14:creationId xmlns:p14="http://schemas.microsoft.com/office/powerpoint/2010/main" val="291986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800" b="0" spc="-102" dirty="0">
                <a:ln w="3175">
                  <a:noFill/>
                </a:ln>
                <a:solidFill>
                  <a:srgbClr val="0070C0"/>
                </a:solidFill>
                <a:latin typeface="Segoe UI Semibold" panose="020B0702040204020203" pitchFamily="34" charset="0"/>
                <a:ea typeface="+mn-ea"/>
                <a:cs typeface="Segoe UI" pitchFamily="34" charset="0"/>
              </a:rPr>
              <a:t>Scenario: Bar Code Scanning</a:t>
            </a:r>
          </a:p>
        </p:txBody>
      </p:sp>
      <p:grpSp>
        <p:nvGrpSpPr>
          <p:cNvPr id="17" name="Group 16"/>
          <p:cNvGrpSpPr/>
          <p:nvPr/>
        </p:nvGrpSpPr>
        <p:grpSpPr>
          <a:xfrm>
            <a:off x="3219009" y="3371661"/>
            <a:ext cx="2107370" cy="1489707"/>
            <a:chOff x="1575111" y="1968310"/>
            <a:chExt cx="2066500" cy="1460816"/>
          </a:xfrm>
        </p:grpSpPr>
        <p:pic>
          <p:nvPicPr>
            <p:cNvPr id="5"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5111" y="1968310"/>
              <a:ext cx="2066500" cy="14608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8492" y="2135242"/>
              <a:ext cx="1779025" cy="1126952"/>
            </a:xfrm>
            <a:prstGeom prst="rect">
              <a:avLst/>
            </a:prstGeom>
          </p:spPr>
        </p:pic>
      </p:grpSp>
      <p:grpSp>
        <p:nvGrpSpPr>
          <p:cNvPr id="11" name="Group 10"/>
          <p:cNvGrpSpPr/>
          <p:nvPr/>
        </p:nvGrpSpPr>
        <p:grpSpPr>
          <a:xfrm>
            <a:off x="8934357" y="3442372"/>
            <a:ext cx="1560899" cy="1331155"/>
            <a:chOff x="8749124" y="4360673"/>
            <a:chExt cx="1530627" cy="1305339"/>
          </a:xfrm>
        </p:grpSpPr>
        <p:sp>
          <p:nvSpPr>
            <p:cNvPr id="12" name="TextBox 11"/>
            <p:cNvSpPr txBox="1"/>
            <p:nvPr/>
          </p:nvSpPr>
          <p:spPr>
            <a:xfrm>
              <a:off x="8749124" y="4360673"/>
              <a:ext cx="1530627" cy="475836"/>
            </a:xfrm>
            <a:prstGeom prst="rect">
              <a:avLst/>
            </a:prstGeom>
            <a:noFill/>
            <a:ln>
              <a:solidFill>
                <a:schemeClr val="accent1"/>
              </a:solidFill>
            </a:ln>
          </p:spPr>
          <p:txBody>
            <a:bodyPr wrap="square" lIns="139873" tIns="111898" rIns="139873" bIns="111898" rtlCol="0">
              <a:spAutoFit/>
            </a:bodyPr>
            <a:lstStyle/>
            <a:p>
              <a:pPr defTabSz="932504">
                <a:lnSpc>
                  <a:spcPct val="90000"/>
                </a:lnSpc>
                <a:spcBef>
                  <a:spcPts val="612"/>
                </a:spcBef>
              </a:pPr>
              <a:endParaRPr lang="en-GB" sz="1836" dirty="0" err="1">
                <a:solidFill>
                  <a:srgbClr val="737373"/>
                </a:solidFill>
                <a:latin typeface="Segoe UI Light"/>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4837" y="4446812"/>
              <a:ext cx="1219200" cy="1219200"/>
            </a:xfrm>
            <a:prstGeom prst="rect">
              <a:avLst/>
            </a:prstGeom>
          </p:spPr>
        </p:pic>
      </p:grpSp>
      <p:sp>
        <p:nvSpPr>
          <p:cNvPr id="15" name="TextBox 14"/>
          <p:cNvSpPr txBox="1"/>
          <p:nvPr/>
        </p:nvSpPr>
        <p:spPr>
          <a:xfrm>
            <a:off x="8127064" y="2427109"/>
            <a:ext cx="3175485" cy="917527"/>
          </a:xfrm>
          <a:prstGeom prst="rect">
            <a:avLst/>
          </a:prstGeom>
          <a:noFill/>
        </p:spPr>
        <p:txBody>
          <a:bodyPr wrap="square" lIns="139873" tIns="111898" rIns="139873" bIns="111898" rtlCol="0">
            <a:spAutoFit/>
          </a:bodyPr>
          <a:lstStyle/>
          <a:p>
            <a:pPr algn="ctr" defTabSz="932504">
              <a:lnSpc>
                <a:spcPct val="90000"/>
              </a:lnSpc>
              <a:spcBef>
                <a:spcPts val="612"/>
              </a:spcBef>
            </a:pPr>
            <a:r>
              <a:rPr lang="en-GB" sz="2448" dirty="0">
                <a:solidFill>
                  <a:srgbClr val="737373"/>
                </a:solidFill>
                <a:latin typeface="Segoe UI Light"/>
              </a:rPr>
              <a:t>Bar Code decoding App Service</a:t>
            </a:r>
          </a:p>
        </p:txBody>
      </p:sp>
      <p:pic>
        <p:nvPicPr>
          <p:cNvPr id="3" name="Picture 2"/>
          <p:cNvPicPr>
            <a:picLocks noChangeAspect="1"/>
          </p:cNvPicPr>
          <p:nvPr/>
        </p:nvPicPr>
        <p:blipFill>
          <a:blip r:embed="rId6"/>
          <a:stretch>
            <a:fillRect/>
          </a:stretch>
        </p:blipFill>
        <p:spPr>
          <a:xfrm>
            <a:off x="681811" y="2187649"/>
            <a:ext cx="1636885" cy="1184014"/>
          </a:xfrm>
          <a:prstGeom prst="rect">
            <a:avLst/>
          </a:prstGeom>
        </p:spPr>
      </p:pic>
      <p:cxnSp>
        <p:nvCxnSpPr>
          <p:cNvPr id="9" name="Straight Connector 8"/>
          <p:cNvCxnSpPr/>
          <p:nvPr/>
        </p:nvCxnSpPr>
        <p:spPr>
          <a:xfrm flipH="1" flipV="1">
            <a:off x="2185561" y="2265051"/>
            <a:ext cx="879200" cy="895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1759281" y="3449064"/>
            <a:ext cx="1065698" cy="294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742322" y="3677099"/>
            <a:ext cx="28640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926674" y="3331035"/>
            <a:ext cx="2466567" cy="744511"/>
          </a:xfrm>
          <a:prstGeom prst="rect">
            <a:avLst/>
          </a:prstGeom>
          <a:noFill/>
        </p:spPr>
        <p:txBody>
          <a:bodyPr wrap="square" lIns="139873" tIns="111898" rIns="139873" bIns="111898" rtlCol="0">
            <a:spAutoFit/>
          </a:bodyPr>
          <a:lstStyle/>
          <a:p>
            <a:pPr defTabSz="932504">
              <a:lnSpc>
                <a:spcPct val="90000"/>
              </a:lnSpc>
              <a:spcBef>
                <a:spcPts val="612"/>
              </a:spcBef>
            </a:pPr>
            <a:r>
              <a:rPr lang="en-GB" sz="1836" dirty="0">
                <a:solidFill>
                  <a:srgbClr val="737373"/>
                </a:solidFill>
                <a:latin typeface="Segoe UI Light"/>
              </a:rPr>
              <a:t>Image bytes in </a:t>
            </a:r>
            <a:r>
              <a:rPr lang="en-GB" sz="1836" dirty="0" err="1">
                <a:solidFill>
                  <a:srgbClr val="737373"/>
                </a:solidFill>
                <a:latin typeface="Segoe UI Light"/>
              </a:rPr>
              <a:t>ValueSet</a:t>
            </a:r>
            <a:r>
              <a:rPr lang="en-GB" sz="1836" dirty="0">
                <a:solidFill>
                  <a:srgbClr val="737373"/>
                </a:solidFill>
                <a:latin typeface="Segoe UI Light"/>
              </a:rPr>
              <a:t> or </a:t>
            </a:r>
            <a:r>
              <a:rPr lang="en-GB" sz="1836" dirty="0" err="1">
                <a:solidFill>
                  <a:srgbClr val="737373"/>
                </a:solidFill>
                <a:latin typeface="Segoe UI Light"/>
              </a:rPr>
              <a:t>FileToken</a:t>
            </a:r>
            <a:endParaRPr lang="en-GB" sz="1836" dirty="0">
              <a:solidFill>
                <a:srgbClr val="737373"/>
              </a:solidFill>
              <a:latin typeface="Segoe UI Light"/>
            </a:endParaRPr>
          </a:p>
        </p:txBody>
      </p:sp>
      <p:cxnSp>
        <p:nvCxnSpPr>
          <p:cNvPr id="27" name="Straight Arrow Connector 26"/>
          <p:cNvCxnSpPr/>
          <p:nvPr/>
        </p:nvCxnSpPr>
        <p:spPr>
          <a:xfrm flipH="1">
            <a:off x="5742322" y="4383122"/>
            <a:ext cx="28640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328206" y="4306484"/>
            <a:ext cx="2065034" cy="485247"/>
          </a:xfrm>
          <a:prstGeom prst="rect">
            <a:avLst/>
          </a:prstGeom>
          <a:noFill/>
        </p:spPr>
        <p:txBody>
          <a:bodyPr wrap="square" lIns="139873" tIns="111898" rIns="139873" bIns="111898" rtlCol="0">
            <a:spAutoFit/>
          </a:bodyPr>
          <a:lstStyle/>
          <a:p>
            <a:pPr defTabSz="932504">
              <a:lnSpc>
                <a:spcPct val="90000"/>
              </a:lnSpc>
              <a:spcBef>
                <a:spcPts val="612"/>
              </a:spcBef>
            </a:pPr>
            <a:r>
              <a:rPr lang="en-GB" sz="1836" dirty="0">
                <a:solidFill>
                  <a:srgbClr val="737373"/>
                </a:solidFill>
                <a:latin typeface="Segoe UI Light"/>
              </a:rPr>
              <a:t>Decoded data</a:t>
            </a:r>
          </a:p>
        </p:txBody>
      </p:sp>
    </p:spTree>
    <p:extLst>
      <p:ext uri="{BB962C8B-B14F-4D97-AF65-F5344CB8AC3E}">
        <p14:creationId xmlns:p14="http://schemas.microsoft.com/office/powerpoint/2010/main" val="103082277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503176" y="221081"/>
            <a:ext cx="9219021" cy="917458"/>
          </a:xfrm>
        </p:spPr>
        <p:txBody>
          <a:bodyPr/>
          <a:lstStyle/>
          <a:p>
            <a:r>
              <a:rPr lang="en-US" dirty="0" smtClean="0"/>
              <a:t>Register an App Service</a:t>
            </a:r>
            <a:endParaRPr lang="en-US" dirty="0"/>
          </a:p>
        </p:txBody>
      </p:sp>
      <p:sp>
        <p:nvSpPr>
          <p:cNvPr id="4" name="Text Placeholder 3"/>
          <p:cNvSpPr>
            <a:spLocks noGrp="1"/>
          </p:cNvSpPr>
          <p:nvPr>
            <p:ph type="body" sz="quarter" idx="10"/>
          </p:nvPr>
        </p:nvSpPr>
        <p:spPr>
          <a:xfrm>
            <a:off x="274603" y="1211263"/>
            <a:ext cx="11885683" cy="1809726"/>
          </a:xfrm>
        </p:spPr>
        <p:txBody>
          <a:bodyPr/>
          <a:lstStyle/>
          <a:p>
            <a:r>
              <a:rPr lang="it-IT" dirty="0" err="1">
                <a:solidFill>
                  <a:schemeClr val="bg1"/>
                </a:solidFill>
              </a:rPr>
              <a:t>There’s</a:t>
            </a:r>
            <a:r>
              <a:rPr lang="it-IT" dirty="0">
                <a:solidFill>
                  <a:schemeClr val="bg1"/>
                </a:solidFill>
              </a:rPr>
              <a:t> a </a:t>
            </a:r>
            <a:r>
              <a:rPr lang="it-IT" dirty="0" err="1">
                <a:solidFill>
                  <a:schemeClr val="bg1"/>
                </a:solidFill>
              </a:rPr>
              <a:t>specific</a:t>
            </a:r>
            <a:r>
              <a:rPr lang="it-IT" dirty="0">
                <a:solidFill>
                  <a:schemeClr val="bg1"/>
                </a:solidFill>
              </a:rPr>
              <a:t> </a:t>
            </a:r>
            <a:r>
              <a:rPr lang="it-IT" dirty="0" err="1">
                <a:solidFill>
                  <a:schemeClr val="bg1"/>
                </a:solidFill>
              </a:rPr>
              <a:t>declaration</a:t>
            </a:r>
            <a:r>
              <a:rPr lang="it-IT" dirty="0">
                <a:solidFill>
                  <a:schemeClr val="bg1"/>
                </a:solidFill>
              </a:rPr>
              <a:t> in the </a:t>
            </a:r>
            <a:r>
              <a:rPr lang="it-IT" dirty="0" err="1">
                <a:solidFill>
                  <a:schemeClr val="bg1"/>
                </a:solidFill>
              </a:rPr>
              <a:t>manifest</a:t>
            </a:r>
            <a:endParaRPr lang="it-IT" dirty="0">
              <a:solidFill>
                <a:schemeClr val="bg1"/>
              </a:solidFill>
            </a:endParaRPr>
          </a:p>
          <a:p>
            <a:r>
              <a:rPr lang="it-IT" dirty="0" err="1">
                <a:solidFill>
                  <a:schemeClr val="bg1"/>
                </a:solidFill>
              </a:rPr>
              <a:t>You</a:t>
            </a:r>
            <a:r>
              <a:rPr lang="it-IT" dirty="0">
                <a:solidFill>
                  <a:schemeClr val="bg1"/>
                </a:solidFill>
              </a:rPr>
              <a:t> </a:t>
            </a:r>
            <a:r>
              <a:rPr lang="it-IT" dirty="0" err="1">
                <a:solidFill>
                  <a:schemeClr val="bg1"/>
                </a:solidFill>
              </a:rPr>
              <a:t>have</a:t>
            </a:r>
            <a:r>
              <a:rPr lang="it-IT" dirty="0">
                <a:solidFill>
                  <a:schemeClr val="bg1"/>
                </a:solidFill>
              </a:rPr>
              <a:t> to set the </a:t>
            </a:r>
            <a:r>
              <a:rPr lang="it-IT" dirty="0" err="1">
                <a:solidFill>
                  <a:schemeClr val="bg1"/>
                </a:solidFill>
              </a:rPr>
              <a:t>name</a:t>
            </a:r>
            <a:r>
              <a:rPr lang="it-IT" dirty="0">
                <a:solidFill>
                  <a:schemeClr val="bg1"/>
                </a:solidFill>
              </a:rPr>
              <a:t> and the entry </a:t>
            </a:r>
            <a:r>
              <a:rPr lang="it-IT" dirty="0" err="1">
                <a:solidFill>
                  <a:schemeClr val="bg1"/>
                </a:solidFill>
              </a:rPr>
              <a:t>point</a:t>
            </a:r>
            <a:endParaRPr lang="it-IT" dirty="0">
              <a:solidFill>
                <a:schemeClr val="bg1"/>
              </a:solidFill>
            </a:endParaRPr>
          </a:p>
          <a:p>
            <a:r>
              <a:rPr lang="it-IT" dirty="0" err="1">
                <a:solidFill>
                  <a:schemeClr val="bg1"/>
                </a:solidFill>
              </a:rPr>
              <a:t>You</a:t>
            </a:r>
            <a:r>
              <a:rPr lang="it-IT" dirty="0">
                <a:solidFill>
                  <a:schemeClr val="bg1"/>
                </a:solidFill>
              </a:rPr>
              <a:t> </a:t>
            </a:r>
            <a:r>
              <a:rPr lang="it-IT" dirty="0" err="1">
                <a:solidFill>
                  <a:schemeClr val="bg1"/>
                </a:solidFill>
              </a:rPr>
              <a:t>don’t</a:t>
            </a:r>
            <a:r>
              <a:rPr lang="it-IT" dirty="0">
                <a:solidFill>
                  <a:schemeClr val="bg1"/>
                </a:solidFill>
              </a:rPr>
              <a:t> </a:t>
            </a:r>
            <a:r>
              <a:rPr lang="it-IT" dirty="0" err="1">
                <a:solidFill>
                  <a:schemeClr val="bg1"/>
                </a:solidFill>
              </a:rPr>
              <a:t>have</a:t>
            </a:r>
            <a:r>
              <a:rPr lang="it-IT" dirty="0">
                <a:solidFill>
                  <a:schemeClr val="bg1"/>
                </a:solidFill>
              </a:rPr>
              <a:t> to </a:t>
            </a:r>
            <a:r>
              <a:rPr lang="it-IT" dirty="0" err="1">
                <a:solidFill>
                  <a:schemeClr val="bg1"/>
                </a:solidFill>
              </a:rPr>
              <a:t>register</a:t>
            </a:r>
            <a:r>
              <a:rPr lang="it-IT" dirty="0">
                <a:solidFill>
                  <a:schemeClr val="bg1"/>
                </a:solidFill>
              </a:rPr>
              <a:t> in code </a:t>
            </a:r>
            <a:r>
              <a:rPr lang="it-IT" dirty="0" err="1">
                <a:solidFill>
                  <a:schemeClr val="bg1"/>
                </a:solidFill>
              </a:rPr>
              <a:t>like</a:t>
            </a:r>
            <a:r>
              <a:rPr lang="it-IT" dirty="0">
                <a:solidFill>
                  <a:schemeClr val="bg1"/>
                </a:solidFill>
              </a:rPr>
              <a:t> a background task</a:t>
            </a:r>
            <a:endParaRPr lang="it-IT" dirty="0">
              <a:solidFill>
                <a:schemeClr val="bg1"/>
              </a:solidFill>
            </a:endParaRPr>
          </a:p>
        </p:txBody>
      </p:sp>
      <p:pic>
        <p:nvPicPr>
          <p:cNvPr id="5" name="Picture 4"/>
          <p:cNvPicPr>
            <a:picLocks noChangeAspect="1"/>
          </p:cNvPicPr>
          <p:nvPr/>
        </p:nvPicPr>
        <p:blipFill>
          <a:blip r:embed="rId3"/>
          <a:stretch>
            <a:fillRect/>
          </a:stretch>
        </p:blipFill>
        <p:spPr>
          <a:xfrm>
            <a:off x="503176" y="3344862"/>
            <a:ext cx="6740692" cy="3159930"/>
          </a:xfrm>
          <a:prstGeom prst="rect">
            <a:avLst/>
          </a:prstGeom>
        </p:spPr>
      </p:pic>
    </p:spTree>
    <p:extLst>
      <p:ext uri="{BB962C8B-B14F-4D97-AF65-F5344CB8AC3E}">
        <p14:creationId xmlns:p14="http://schemas.microsoft.com/office/powerpoint/2010/main" val="281450911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8117436" y="1579968"/>
            <a:ext cx="2819040" cy="4888715"/>
          </a:xfrm>
          <a:prstGeom prst="round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ight Arrow 18"/>
          <p:cNvSpPr/>
          <p:nvPr/>
        </p:nvSpPr>
        <p:spPr bwMode="auto">
          <a:xfrm>
            <a:off x="2446635" y="2998668"/>
            <a:ext cx="6003677" cy="917736"/>
          </a:xfrm>
          <a:prstGeom prst="rightArrow">
            <a:avLst/>
          </a:prstGeom>
          <a:solidFill>
            <a:srgbClr val="00B0F0"/>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8" name="Group 27"/>
          <p:cNvGrpSpPr/>
          <p:nvPr/>
        </p:nvGrpSpPr>
        <p:grpSpPr>
          <a:xfrm>
            <a:off x="401411" y="2049647"/>
            <a:ext cx="2066236" cy="2110748"/>
            <a:chOff x="1575111" y="1432387"/>
            <a:chExt cx="2066500" cy="2111017"/>
          </a:xfrm>
        </p:grpSpPr>
        <p:grpSp>
          <p:nvGrpSpPr>
            <p:cNvPr id="4" name="Group 35"/>
            <p:cNvGrpSpPr/>
            <p:nvPr/>
          </p:nvGrpSpPr>
          <p:grpSpPr>
            <a:xfrm>
              <a:off x="1575111" y="1968310"/>
              <a:ext cx="2066500" cy="1575094"/>
              <a:chOff x="9995362" y="3644424"/>
              <a:chExt cx="1583790" cy="1071410"/>
            </a:xfrm>
          </p:grpSpPr>
          <p:pic>
            <p:nvPicPr>
              <p:cNvPr id="5"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7"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grpSp>
        <p:sp>
          <p:nvSpPr>
            <p:cNvPr id="14" name="TextBox 13"/>
            <p:cNvSpPr txBox="1"/>
            <p:nvPr/>
          </p:nvSpPr>
          <p:spPr>
            <a:xfrm>
              <a:off x="1777965" y="1432387"/>
              <a:ext cx="1701009" cy="470898"/>
            </a:xfrm>
            <a:prstGeom prst="rect">
              <a:avLst/>
            </a:prstGeom>
            <a:noFill/>
          </p:spPr>
          <p:txBody>
            <a:bodyPr wrap="square" lIns="137142" tIns="109714" rIns="137142" bIns="109714" rtlCol="0">
              <a:spAutoFit/>
            </a:bodyPr>
            <a:lstStyle/>
            <a:p>
              <a:pPr defTabSz="932649">
                <a:lnSpc>
                  <a:spcPct val="90000"/>
                </a:lnSpc>
                <a:spcBef>
                  <a:spcPts val="600"/>
                </a:spcBef>
              </a:pPr>
              <a:r>
                <a:rPr lang="en-GB" dirty="0">
                  <a:solidFill>
                    <a:srgbClr val="0070C0"/>
                  </a:solidFill>
                  <a:latin typeface="Segoe UI"/>
                </a:rPr>
                <a:t>Client App A</a:t>
              </a:r>
            </a:p>
          </p:txBody>
        </p:sp>
      </p:grpSp>
      <p:pic>
        <p:nvPicPr>
          <p:cNvPr id="16"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5617" y="1613725"/>
            <a:ext cx="1778798" cy="906760"/>
          </a:xfrm>
          <a:prstGeom prst="rect">
            <a:avLst/>
          </a:prstGeom>
        </p:spPr>
      </p:pic>
      <p:sp>
        <p:nvSpPr>
          <p:cNvPr id="25" name="TextBox 24"/>
          <p:cNvSpPr txBox="1"/>
          <p:nvPr/>
        </p:nvSpPr>
        <p:spPr>
          <a:xfrm>
            <a:off x="8071649" y="982983"/>
            <a:ext cx="2917128" cy="470838"/>
          </a:xfrm>
          <a:prstGeom prst="rect">
            <a:avLst/>
          </a:prstGeom>
          <a:noFill/>
        </p:spPr>
        <p:txBody>
          <a:bodyPr wrap="square" lIns="137142" tIns="109714" rIns="137142" bIns="109714" rtlCol="0">
            <a:spAutoFit/>
          </a:bodyPr>
          <a:lstStyle/>
          <a:p>
            <a:pPr defTabSz="932649">
              <a:lnSpc>
                <a:spcPct val="90000"/>
              </a:lnSpc>
              <a:spcBef>
                <a:spcPts val="600"/>
              </a:spcBef>
            </a:pPr>
            <a:r>
              <a:rPr lang="en-GB" dirty="0">
                <a:solidFill>
                  <a:srgbClr val="0070C0"/>
                </a:solidFill>
                <a:latin typeface="Segoe UI"/>
              </a:rPr>
              <a:t>Package with App Service</a:t>
            </a:r>
          </a:p>
        </p:txBody>
      </p:sp>
      <p:sp>
        <p:nvSpPr>
          <p:cNvPr id="26" name="Title 25"/>
          <p:cNvSpPr>
            <a:spLocks noGrp="1"/>
          </p:cNvSpPr>
          <p:nvPr>
            <p:ph type="title"/>
          </p:nvPr>
        </p:nvSpPr>
        <p:spPr/>
        <p:txBody>
          <a:bodyPr/>
          <a:lstStyle/>
          <a:p>
            <a:r>
              <a:rPr lang="en-US" dirty="0" smtClean="0">
                <a:solidFill>
                  <a:srgbClr val="0070C0"/>
                </a:solidFill>
                <a:latin typeface="Segoe UI Semibold" panose="020B0702040204020203" pitchFamily="34" charset="0"/>
              </a:rPr>
              <a:t>Calling an App Service</a:t>
            </a:r>
            <a:endParaRPr lang="en-US" dirty="0">
              <a:solidFill>
                <a:srgbClr val="0070C0"/>
              </a:solidFill>
            </a:endParaRPr>
          </a:p>
        </p:txBody>
      </p:sp>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83613" y="3431838"/>
            <a:ext cx="462807" cy="462807"/>
          </a:xfrm>
          <a:prstGeom prst="rect">
            <a:avLst/>
          </a:prstGeom>
        </p:spPr>
      </p:pic>
      <p:sp>
        <p:nvSpPr>
          <p:cNvPr id="27" name="TextBox 26"/>
          <p:cNvSpPr txBox="1"/>
          <p:nvPr/>
        </p:nvSpPr>
        <p:spPr>
          <a:xfrm>
            <a:off x="8587236" y="2659169"/>
            <a:ext cx="1879441" cy="1412514"/>
          </a:xfrm>
          <a:prstGeom prst="rect">
            <a:avLst/>
          </a:prstGeom>
          <a:noFill/>
          <a:ln>
            <a:solidFill>
              <a:srgbClr val="FFFFFF"/>
            </a:solidFill>
          </a:ln>
        </p:spPr>
        <p:txBody>
          <a:bodyPr wrap="none" lIns="182857" tIns="146285" rIns="182857" bIns="146285" rtlCol="0">
            <a:spAutoFit/>
          </a:bodyPr>
          <a:lstStyle/>
          <a:p>
            <a:pPr algn="ctr" defTabSz="932649">
              <a:lnSpc>
                <a:spcPct val="90000"/>
              </a:lnSpc>
              <a:spcAft>
                <a:spcPts val="600"/>
              </a:spcAft>
            </a:pPr>
            <a:r>
              <a:rPr lang="en-US" sz="1600" dirty="0">
                <a:solidFill>
                  <a:srgbClr val="FFFFFF"/>
                </a:solidFill>
                <a:latin typeface="Segoe UI"/>
              </a:rPr>
              <a:t>App Service</a:t>
            </a:r>
          </a:p>
          <a:p>
            <a:pPr algn="ctr" defTabSz="932649">
              <a:lnSpc>
                <a:spcPct val="90000"/>
              </a:lnSpc>
              <a:spcAft>
                <a:spcPts val="600"/>
              </a:spcAft>
            </a:pPr>
            <a:r>
              <a:rPr lang="en-US" sz="1600" dirty="0">
                <a:solidFill>
                  <a:srgbClr val="FFFFFF"/>
                </a:solidFill>
                <a:latin typeface="Segoe UI"/>
              </a:rPr>
              <a:t>Background Task</a:t>
            </a:r>
          </a:p>
          <a:p>
            <a:pPr algn="ctr" defTabSz="932649">
              <a:lnSpc>
                <a:spcPct val="90000"/>
              </a:lnSpc>
              <a:spcAft>
                <a:spcPts val="600"/>
              </a:spcAft>
            </a:pPr>
            <a:endParaRPr lang="en-US" sz="1600" dirty="0">
              <a:solidFill>
                <a:srgbClr val="FFFFFF"/>
              </a:solidFill>
              <a:latin typeface="Segoe UI"/>
            </a:endParaRPr>
          </a:p>
          <a:p>
            <a:pPr algn="ctr" defTabSz="932649">
              <a:lnSpc>
                <a:spcPct val="90000"/>
              </a:lnSpc>
              <a:spcAft>
                <a:spcPts val="600"/>
              </a:spcAft>
            </a:pPr>
            <a:endParaRPr lang="en-US" sz="1600" dirty="0">
              <a:solidFill>
                <a:srgbClr val="FFFFFF"/>
              </a:solidFill>
              <a:latin typeface="Segoe UI"/>
            </a:endParaRPr>
          </a:p>
        </p:txBody>
      </p:sp>
      <p:sp>
        <p:nvSpPr>
          <p:cNvPr id="9" name="TextBox 8"/>
          <p:cNvSpPr txBox="1"/>
          <p:nvPr/>
        </p:nvSpPr>
        <p:spPr>
          <a:xfrm>
            <a:off x="2902467" y="1897266"/>
            <a:ext cx="5448304" cy="1412514"/>
          </a:xfrm>
          <a:prstGeom prst="rect">
            <a:avLst/>
          </a:prstGeom>
          <a:noFill/>
        </p:spPr>
        <p:txBody>
          <a:bodyPr wrap="square" lIns="182857" tIns="146285" rIns="182857" bIns="146285" rtlCol="0">
            <a:spAutoFit/>
          </a:bodyPr>
          <a:lstStyle/>
          <a:p>
            <a:pPr defTabSz="932649">
              <a:lnSpc>
                <a:spcPct val="90000"/>
              </a:lnSpc>
              <a:spcBef>
                <a:spcPts val="600"/>
              </a:spcBef>
            </a:pPr>
            <a:r>
              <a:rPr lang="en-GB" sz="1600" dirty="0">
                <a:solidFill>
                  <a:srgbClr val="0000FF"/>
                </a:solidFill>
                <a:highlight>
                  <a:srgbClr val="FFFFFF"/>
                </a:highlight>
                <a:latin typeface="Segoe UI"/>
                <a:ea typeface="Calibri" panose="020F0502020204030204" pitchFamily="34" charset="0"/>
              </a:rPr>
              <a:t>var</a:t>
            </a:r>
            <a:r>
              <a:rPr lang="en-GB" sz="1600" dirty="0">
                <a:solidFill>
                  <a:srgbClr val="404040"/>
                </a:solidFill>
                <a:latin typeface="Segoe UI"/>
              </a:rPr>
              <a:t> conn = new </a:t>
            </a:r>
            <a:r>
              <a:rPr lang="en-GB" sz="1600" dirty="0">
                <a:solidFill>
                  <a:srgbClr val="2B91AF"/>
                </a:solidFill>
                <a:highlight>
                  <a:srgbClr val="FFFFFF"/>
                </a:highlight>
                <a:latin typeface="Segoe UI"/>
                <a:ea typeface="Calibri" panose="020F0502020204030204" pitchFamily="34" charset="0"/>
                <a:cs typeface="Consolas" panose="020B0609020204030204" pitchFamily="49" charset="0"/>
              </a:rPr>
              <a:t>AppServiceConnection</a:t>
            </a:r>
            <a:r>
              <a:rPr lang="en-GB" sz="1600" dirty="0">
                <a:solidFill>
                  <a:srgbClr val="404040"/>
                </a:solidFill>
                <a:latin typeface="Segoe UI"/>
              </a:rPr>
              <a:t>();</a:t>
            </a:r>
          </a:p>
          <a:p>
            <a:pPr defTabSz="932649">
              <a:lnSpc>
                <a:spcPct val="90000"/>
              </a:lnSpc>
              <a:spcBef>
                <a:spcPts val="600"/>
              </a:spcBef>
            </a:pPr>
            <a:r>
              <a:rPr lang="en-GB" sz="1600" dirty="0">
                <a:solidFill>
                  <a:srgbClr val="404040"/>
                </a:solidFill>
                <a:latin typeface="Segoe UI"/>
              </a:rPr>
              <a:t>conn.AppServiceName = </a:t>
            </a:r>
            <a:r>
              <a:rPr lang="en-GB" sz="1600" dirty="0">
                <a:solidFill>
                  <a:srgbClr val="A31515"/>
                </a:solidFill>
                <a:highlight>
                  <a:srgbClr val="FFFFFF"/>
                </a:highlight>
                <a:latin typeface="Segoe UI"/>
                <a:ea typeface="Calibri" panose="020F0502020204030204" pitchFamily="34" charset="0"/>
                <a:cs typeface="Consolas" panose="020B0609020204030204" pitchFamily="49" charset="0"/>
              </a:rPr>
              <a:t>“FooAppService”</a:t>
            </a:r>
            <a:r>
              <a:rPr lang="en-GB" sz="1600" dirty="0">
                <a:solidFill>
                  <a:srgbClr val="404040"/>
                </a:solidFill>
                <a:latin typeface="Segoe UI"/>
              </a:rPr>
              <a:t>;</a:t>
            </a:r>
          </a:p>
          <a:p>
            <a:pPr defTabSz="932649">
              <a:lnSpc>
                <a:spcPct val="90000"/>
              </a:lnSpc>
              <a:spcBef>
                <a:spcPts val="600"/>
              </a:spcBef>
            </a:pPr>
            <a:r>
              <a:rPr lang="en-GB" sz="1600" dirty="0">
                <a:solidFill>
                  <a:srgbClr val="404040"/>
                </a:solidFill>
                <a:latin typeface="Segoe UI"/>
              </a:rPr>
              <a:t>conn.PackageFamilyName = </a:t>
            </a:r>
            <a:r>
              <a:rPr lang="en-US" sz="1600" noProof="1">
                <a:solidFill>
                  <a:srgbClr val="A31515"/>
                </a:solidFill>
                <a:highlight>
                  <a:srgbClr val="FFFFFF"/>
                </a:highlight>
                <a:latin typeface="Segoe UI"/>
                <a:ea typeface="Calibri" panose="020F0502020204030204" pitchFamily="34" charset="0"/>
                <a:cs typeface="Consolas" panose="020B0609020204030204" pitchFamily="49" charset="0"/>
              </a:rPr>
              <a:t>“12Me.MyApp“;</a:t>
            </a:r>
          </a:p>
          <a:p>
            <a:pPr defTabSz="932649">
              <a:lnSpc>
                <a:spcPct val="90000"/>
              </a:lnSpc>
              <a:spcBef>
                <a:spcPts val="600"/>
              </a:spcBef>
            </a:pPr>
            <a:r>
              <a:rPr lang="en-US" sz="1600" noProof="1">
                <a:solidFill>
                  <a:srgbClr val="0000FF"/>
                </a:solidFill>
                <a:highlight>
                  <a:srgbClr val="FFFFFF"/>
                </a:highlight>
                <a:latin typeface="Segoe UI"/>
                <a:ea typeface="Calibri" panose="020F0502020204030204" pitchFamily="34" charset="0"/>
              </a:rPr>
              <a:t>var</a:t>
            </a:r>
            <a:r>
              <a:rPr lang="en-US" sz="1600" noProof="1">
                <a:solidFill>
                  <a:srgbClr val="404040"/>
                </a:solidFill>
                <a:highlight>
                  <a:srgbClr val="FFFFFF"/>
                </a:highlight>
                <a:latin typeface="Segoe UI"/>
                <a:cs typeface="Consolas" panose="020B0609020204030204" pitchFamily="49" charset="0"/>
              </a:rPr>
              <a:t> status = await conn.OpenAsync();</a:t>
            </a:r>
          </a:p>
        </p:txBody>
      </p:sp>
    </p:spTree>
    <p:extLst>
      <p:ext uri="{BB962C8B-B14F-4D97-AF65-F5344CB8AC3E}">
        <p14:creationId xmlns:p14="http://schemas.microsoft.com/office/powerpoint/2010/main" val="422537455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50000">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50000">
                                          <p:cBhvr additive="base">
                                            <p:cTn id="7" dur="500" fill="hold"/>
                                            <p:tgtEl>
                                              <p:spTgt spid="28"/>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additive="base">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 calcmode="lin" valueType="num">
                                          <p:cBhvr additive="base">
                                            <p:cTn id="19"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 calcmode="lin" valueType="num">
                                          <p:cBhvr additive="base">
                                            <p:cTn id="2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anim calcmode="lin" valueType="num">
                                          <p:cBhvr additive="base">
                                            <p:cTn id="3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additive="base">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 calcmode="lin" valueType="num">
                                          <p:cBhvr additive="base">
                                            <p:cTn id="19"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 calcmode="lin" valueType="num">
                                          <p:cBhvr additive="base">
                                            <p:cTn id="2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anim calcmode="lin" valueType="num">
                                          <p:cBhvr additive="base">
                                            <p:cTn id="3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8117436" y="1579968"/>
            <a:ext cx="2819040" cy="4888715"/>
          </a:xfrm>
          <a:prstGeom prst="round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8" name="Group 27"/>
          <p:cNvGrpSpPr/>
          <p:nvPr/>
        </p:nvGrpSpPr>
        <p:grpSpPr>
          <a:xfrm>
            <a:off x="401411" y="2050226"/>
            <a:ext cx="2066236" cy="2110169"/>
            <a:chOff x="1575111" y="1432966"/>
            <a:chExt cx="2066500" cy="2110438"/>
          </a:xfrm>
        </p:grpSpPr>
        <p:grpSp>
          <p:nvGrpSpPr>
            <p:cNvPr id="4" name="Group 35"/>
            <p:cNvGrpSpPr/>
            <p:nvPr/>
          </p:nvGrpSpPr>
          <p:grpSpPr>
            <a:xfrm>
              <a:off x="1575111" y="1968310"/>
              <a:ext cx="2066500" cy="1575094"/>
              <a:chOff x="9995362" y="3644424"/>
              <a:chExt cx="1583790" cy="1071410"/>
            </a:xfrm>
          </p:grpSpPr>
          <p:pic>
            <p:nvPicPr>
              <p:cNvPr id="5"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7"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grpSp>
        <p:sp>
          <p:nvSpPr>
            <p:cNvPr id="14" name="TextBox 13"/>
            <p:cNvSpPr txBox="1"/>
            <p:nvPr/>
          </p:nvSpPr>
          <p:spPr>
            <a:xfrm>
              <a:off x="1786357" y="1432966"/>
              <a:ext cx="1701009" cy="470898"/>
            </a:xfrm>
            <a:prstGeom prst="rect">
              <a:avLst/>
            </a:prstGeom>
            <a:noFill/>
          </p:spPr>
          <p:txBody>
            <a:bodyPr wrap="square" lIns="137142" tIns="109714" rIns="137142" bIns="109714" rtlCol="0">
              <a:spAutoFit/>
            </a:bodyPr>
            <a:lstStyle/>
            <a:p>
              <a:pPr defTabSz="932649">
                <a:lnSpc>
                  <a:spcPct val="90000"/>
                </a:lnSpc>
                <a:spcBef>
                  <a:spcPts val="600"/>
                </a:spcBef>
              </a:pPr>
              <a:r>
                <a:rPr lang="en-GB" dirty="0">
                  <a:solidFill>
                    <a:srgbClr val="0070C0"/>
                  </a:solidFill>
                  <a:latin typeface="Segoe UI"/>
                </a:rPr>
                <a:t>Client App A</a:t>
              </a:r>
            </a:p>
          </p:txBody>
        </p:sp>
      </p:grpSp>
      <p:sp>
        <p:nvSpPr>
          <p:cNvPr id="25" name="TextBox 24"/>
          <p:cNvSpPr txBox="1"/>
          <p:nvPr/>
        </p:nvSpPr>
        <p:spPr>
          <a:xfrm>
            <a:off x="8071649" y="982983"/>
            <a:ext cx="2917128" cy="470838"/>
          </a:xfrm>
          <a:prstGeom prst="rect">
            <a:avLst/>
          </a:prstGeom>
          <a:noFill/>
        </p:spPr>
        <p:txBody>
          <a:bodyPr wrap="square" lIns="137142" tIns="109714" rIns="137142" bIns="109714" rtlCol="0">
            <a:spAutoFit/>
          </a:bodyPr>
          <a:lstStyle/>
          <a:p>
            <a:pPr defTabSz="932649">
              <a:lnSpc>
                <a:spcPct val="90000"/>
              </a:lnSpc>
              <a:spcBef>
                <a:spcPts val="600"/>
              </a:spcBef>
            </a:pPr>
            <a:r>
              <a:rPr lang="en-GB" dirty="0">
                <a:solidFill>
                  <a:srgbClr val="0070C0"/>
                </a:solidFill>
                <a:latin typeface="Segoe UI"/>
              </a:rPr>
              <a:t>Package with App Service</a:t>
            </a:r>
          </a:p>
        </p:txBody>
      </p:sp>
      <p:sp>
        <p:nvSpPr>
          <p:cNvPr id="26" name="Title 25"/>
          <p:cNvSpPr>
            <a:spLocks noGrp="1"/>
          </p:cNvSpPr>
          <p:nvPr>
            <p:ph type="title"/>
          </p:nvPr>
        </p:nvSpPr>
        <p:spPr/>
        <p:txBody>
          <a:bodyPr/>
          <a:lstStyle/>
          <a:p>
            <a:r>
              <a:rPr lang="en-US" dirty="0" smtClean="0">
                <a:solidFill>
                  <a:srgbClr val="0070C0"/>
                </a:solidFill>
                <a:latin typeface="Segoe UI Semibold" panose="020B0702040204020203" pitchFamily="34" charset="0"/>
              </a:rPr>
              <a:t>Getting Result from an App Service</a:t>
            </a:r>
            <a:endParaRPr lang="en-US" dirty="0">
              <a:solidFill>
                <a:srgbClr val="0070C0"/>
              </a:solidFill>
            </a:endParaRPr>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83613" y="3431838"/>
            <a:ext cx="462807" cy="462807"/>
          </a:xfrm>
          <a:prstGeom prst="rect">
            <a:avLst/>
          </a:prstGeom>
        </p:spPr>
      </p:pic>
      <p:sp>
        <p:nvSpPr>
          <p:cNvPr id="27" name="TextBox 26"/>
          <p:cNvSpPr txBox="1"/>
          <p:nvPr/>
        </p:nvSpPr>
        <p:spPr>
          <a:xfrm>
            <a:off x="8587236" y="2659169"/>
            <a:ext cx="1879441" cy="1412514"/>
          </a:xfrm>
          <a:prstGeom prst="rect">
            <a:avLst/>
          </a:prstGeom>
          <a:noFill/>
          <a:ln>
            <a:solidFill>
              <a:srgbClr val="FFFFFF"/>
            </a:solidFill>
          </a:ln>
        </p:spPr>
        <p:txBody>
          <a:bodyPr wrap="none" lIns="182857" tIns="146285" rIns="182857" bIns="146285" rtlCol="0">
            <a:spAutoFit/>
          </a:bodyPr>
          <a:lstStyle/>
          <a:p>
            <a:pPr algn="ctr" defTabSz="932649">
              <a:lnSpc>
                <a:spcPct val="90000"/>
              </a:lnSpc>
              <a:spcAft>
                <a:spcPts val="600"/>
              </a:spcAft>
            </a:pPr>
            <a:r>
              <a:rPr lang="en-US" sz="1600" dirty="0">
                <a:solidFill>
                  <a:srgbClr val="FFFFFF"/>
                </a:solidFill>
                <a:latin typeface="Segoe UI"/>
              </a:rPr>
              <a:t>App Service</a:t>
            </a:r>
          </a:p>
          <a:p>
            <a:pPr algn="ctr" defTabSz="932649">
              <a:lnSpc>
                <a:spcPct val="90000"/>
              </a:lnSpc>
              <a:spcAft>
                <a:spcPts val="600"/>
              </a:spcAft>
            </a:pPr>
            <a:r>
              <a:rPr lang="en-US" sz="1600" dirty="0">
                <a:solidFill>
                  <a:srgbClr val="FFFFFF"/>
                </a:solidFill>
                <a:latin typeface="Segoe UI"/>
              </a:rPr>
              <a:t>Background Task</a:t>
            </a:r>
          </a:p>
          <a:p>
            <a:pPr algn="ctr" defTabSz="932649">
              <a:lnSpc>
                <a:spcPct val="90000"/>
              </a:lnSpc>
              <a:spcAft>
                <a:spcPts val="600"/>
              </a:spcAft>
            </a:pPr>
            <a:endParaRPr lang="en-US" sz="1600" dirty="0">
              <a:solidFill>
                <a:srgbClr val="FFFFFF"/>
              </a:solidFill>
              <a:latin typeface="Segoe UI"/>
            </a:endParaRPr>
          </a:p>
          <a:p>
            <a:pPr algn="ctr" defTabSz="932649">
              <a:lnSpc>
                <a:spcPct val="90000"/>
              </a:lnSpc>
              <a:spcAft>
                <a:spcPts val="600"/>
              </a:spcAft>
            </a:pPr>
            <a:endParaRPr lang="en-US" sz="1600" dirty="0">
              <a:solidFill>
                <a:srgbClr val="FFFFFF"/>
              </a:solidFill>
              <a:latin typeface="Segoe UI"/>
            </a:endParaRPr>
          </a:p>
        </p:txBody>
      </p:sp>
      <p:sp>
        <p:nvSpPr>
          <p:cNvPr id="17" name="TextBox 16"/>
          <p:cNvSpPr txBox="1"/>
          <p:nvPr/>
        </p:nvSpPr>
        <p:spPr>
          <a:xfrm>
            <a:off x="2862529" y="1923090"/>
            <a:ext cx="4883746" cy="1412514"/>
          </a:xfrm>
          <a:prstGeom prst="rect">
            <a:avLst/>
          </a:prstGeom>
          <a:noFill/>
        </p:spPr>
        <p:txBody>
          <a:bodyPr wrap="square" lIns="182857" tIns="146285" rIns="182857" bIns="146285" rtlCol="0">
            <a:spAutoFit/>
          </a:bodyPr>
          <a:lstStyle/>
          <a:p>
            <a:pPr defTabSz="932649">
              <a:lnSpc>
                <a:spcPct val="90000"/>
              </a:lnSpc>
              <a:spcBef>
                <a:spcPts val="600"/>
              </a:spcBef>
            </a:pPr>
            <a:r>
              <a:rPr lang="en-GB" sz="1600" dirty="0">
                <a:solidFill>
                  <a:srgbClr val="0000FF"/>
                </a:solidFill>
                <a:highlight>
                  <a:srgbClr val="FFFFFF"/>
                </a:highlight>
                <a:latin typeface="Segoe UI"/>
                <a:ea typeface="Calibri" panose="020F0502020204030204" pitchFamily="34" charset="0"/>
              </a:rPr>
              <a:t>var</a:t>
            </a:r>
            <a:r>
              <a:rPr lang="en-GB" sz="1600" dirty="0">
                <a:solidFill>
                  <a:srgbClr val="404040"/>
                </a:solidFill>
                <a:latin typeface="Segoe UI"/>
              </a:rPr>
              <a:t> conn = new </a:t>
            </a:r>
            <a:r>
              <a:rPr lang="en-GB" sz="1600" dirty="0">
                <a:solidFill>
                  <a:srgbClr val="2B91AF"/>
                </a:solidFill>
                <a:highlight>
                  <a:srgbClr val="FFFFFF"/>
                </a:highlight>
                <a:latin typeface="Segoe UI"/>
                <a:ea typeface="Calibri" panose="020F0502020204030204" pitchFamily="34" charset="0"/>
                <a:cs typeface="Consolas" panose="020B0609020204030204" pitchFamily="49" charset="0"/>
              </a:rPr>
              <a:t>AppServiceConnection</a:t>
            </a:r>
            <a:r>
              <a:rPr lang="en-GB" sz="1600" dirty="0">
                <a:solidFill>
                  <a:srgbClr val="404040"/>
                </a:solidFill>
                <a:latin typeface="Segoe UI"/>
              </a:rPr>
              <a:t>();</a:t>
            </a:r>
          </a:p>
          <a:p>
            <a:pPr defTabSz="932649">
              <a:lnSpc>
                <a:spcPct val="90000"/>
              </a:lnSpc>
              <a:spcBef>
                <a:spcPts val="600"/>
              </a:spcBef>
            </a:pPr>
            <a:r>
              <a:rPr lang="en-GB" sz="1600" dirty="0">
                <a:solidFill>
                  <a:srgbClr val="404040"/>
                </a:solidFill>
                <a:latin typeface="Segoe UI"/>
              </a:rPr>
              <a:t>conn.AppServiceName = </a:t>
            </a:r>
            <a:r>
              <a:rPr lang="en-GB" sz="1600" dirty="0">
                <a:solidFill>
                  <a:srgbClr val="A31515"/>
                </a:solidFill>
                <a:highlight>
                  <a:srgbClr val="FFFFFF"/>
                </a:highlight>
                <a:latin typeface="Segoe UI"/>
                <a:ea typeface="Calibri" panose="020F0502020204030204" pitchFamily="34" charset="0"/>
                <a:cs typeface="Consolas" panose="020B0609020204030204" pitchFamily="49" charset="0"/>
              </a:rPr>
              <a:t>“FooAppService”</a:t>
            </a:r>
            <a:r>
              <a:rPr lang="en-GB" sz="1600" dirty="0">
                <a:solidFill>
                  <a:srgbClr val="404040"/>
                </a:solidFill>
                <a:latin typeface="Segoe UI"/>
              </a:rPr>
              <a:t>;</a:t>
            </a:r>
          </a:p>
          <a:p>
            <a:pPr defTabSz="932649">
              <a:lnSpc>
                <a:spcPct val="90000"/>
              </a:lnSpc>
              <a:spcBef>
                <a:spcPts val="600"/>
              </a:spcBef>
            </a:pPr>
            <a:r>
              <a:rPr lang="en-GB" sz="1600" dirty="0">
                <a:solidFill>
                  <a:srgbClr val="404040"/>
                </a:solidFill>
                <a:latin typeface="Segoe UI"/>
              </a:rPr>
              <a:t>conn.PackageFamilyName = </a:t>
            </a:r>
            <a:r>
              <a:rPr lang="en-US" sz="1600" noProof="1">
                <a:solidFill>
                  <a:srgbClr val="A31515"/>
                </a:solidFill>
                <a:highlight>
                  <a:srgbClr val="FFFFFF"/>
                </a:highlight>
                <a:latin typeface="Segoe UI"/>
                <a:ea typeface="Calibri" panose="020F0502020204030204" pitchFamily="34" charset="0"/>
                <a:cs typeface="Consolas" panose="020B0609020204030204" pitchFamily="49" charset="0"/>
              </a:rPr>
              <a:t>“12Me.MyApp“;</a:t>
            </a:r>
          </a:p>
          <a:p>
            <a:pPr defTabSz="932649">
              <a:lnSpc>
                <a:spcPct val="90000"/>
              </a:lnSpc>
              <a:spcBef>
                <a:spcPts val="600"/>
              </a:spcBef>
            </a:pPr>
            <a:r>
              <a:rPr lang="en-US" sz="1600" noProof="1">
                <a:solidFill>
                  <a:srgbClr val="0000FF"/>
                </a:solidFill>
                <a:highlight>
                  <a:srgbClr val="FFFFFF"/>
                </a:highlight>
                <a:latin typeface="Segoe UI"/>
                <a:ea typeface="Calibri" panose="020F0502020204030204" pitchFamily="34" charset="0"/>
              </a:rPr>
              <a:t>var</a:t>
            </a:r>
            <a:r>
              <a:rPr lang="en-US" sz="1600" noProof="1">
                <a:solidFill>
                  <a:srgbClr val="404040"/>
                </a:solidFill>
                <a:highlight>
                  <a:srgbClr val="FFFFFF"/>
                </a:highlight>
                <a:latin typeface="Segoe UI"/>
                <a:cs typeface="Consolas" panose="020B0609020204030204" pitchFamily="49" charset="0"/>
              </a:rPr>
              <a:t> status = await conn.OpenAsync();</a:t>
            </a:r>
          </a:p>
        </p:txBody>
      </p:sp>
      <p:sp>
        <p:nvSpPr>
          <p:cNvPr id="18" name="TextBox 17"/>
          <p:cNvSpPr txBox="1"/>
          <p:nvPr/>
        </p:nvSpPr>
        <p:spPr>
          <a:xfrm>
            <a:off x="2862529" y="3610088"/>
            <a:ext cx="4883746" cy="1467907"/>
          </a:xfrm>
          <a:prstGeom prst="rect">
            <a:avLst/>
          </a:prstGeom>
          <a:noFill/>
        </p:spPr>
        <p:txBody>
          <a:bodyPr wrap="square" lIns="182857" tIns="146285" rIns="182857" bIns="146285" rtlCol="0">
            <a:spAutoFit/>
          </a:bodyPr>
          <a:lstStyle/>
          <a:p>
            <a:pPr defTabSz="932649">
              <a:lnSpc>
                <a:spcPct val="90000"/>
              </a:lnSpc>
              <a:spcBef>
                <a:spcPts val="600"/>
              </a:spcBef>
            </a:pPr>
            <a:r>
              <a:rPr lang="en-US" sz="1600" noProof="1">
                <a:solidFill>
                  <a:srgbClr val="0000FF"/>
                </a:solidFill>
                <a:highlight>
                  <a:srgbClr val="FFFFFF"/>
                </a:highlight>
                <a:latin typeface="Segoe UI"/>
                <a:ea typeface="Calibri" panose="020F0502020204030204" pitchFamily="34" charset="0"/>
              </a:rPr>
              <a:t>var</a:t>
            </a:r>
            <a:r>
              <a:rPr lang="en-US" sz="1600" noProof="1">
                <a:solidFill>
                  <a:srgbClr val="404040"/>
                </a:solidFill>
                <a:highlight>
                  <a:srgbClr val="FFFFFF"/>
                </a:highlight>
                <a:latin typeface="Segoe UI"/>
                <a:cs typeface="Consolas" panose="020B0609020204030204" pitchFamily="49" charset="0"/>
              </a:rPr>
              <a:t> message = new </a:t>
            </a:r>
            <a:r>
              <a:rPr lang="en-US" sz="1600" noProof="1">
                <a:solidFill>
                  <a:srgbClr val="2B91AF"/>
                </a:solidFill>
                <a:highlight>
                  <a:srgbClr val="FFFFFF"/>
                </a:highlight>
                <a:latin typeface="Segoe UI"/>
                <a:ea typeface="Calibri" panose="020F0502020204030204" pitchFamily="34" charset="0"/>
                <a:cs typeface="Consolas" panose="020B0609020204030204" pitchFamily="49" charset="0"/>
              </a:rPr>
              <a:t>ValueSet</a:t>
            </a:r>
            <a:r>
              <a:rPr lang="en-US" sz="1600" noProof="1">
                <a:solidFill>
                  <a:srgbClr val="404040"/>
                </a:solidFill>
                <a:highlight>
                  <a:srgbClr val="FFFFFF"/>
                </a:highlight>
                <a:latin typeface="Segoe UI"/>
                <a:cs typeface="Consolas" panose="020B0609020204030204" pitchFamily="49" charset="0"/>
              </a:rPr>
              <a:t>();</a:t>
            </a:r>
          </a:p>
          <a:p>
            <a:pPr defTabSz="932649">
              <a:lnSpc>
                <a:spcPct val="90000"/>
              </a:lnSpc>
              <a:spcBef>
                <a:spcPts val="600"/>
              </a:spcBef>
            </a:pPr>
            <a:r>
              <a:rPr lang="en-US" sz="1600" noProof="1">
                <a:solidFill>
                  <a:srgbClr val="404040"/>
                </a:solidFill>
                <a:highlight>
                  <a:srgbClr val="FFFFFF"/>
                </a:highlight>
                <a:latin typeface="Segoe UI"/>
                <a:cs typeface="Consolas" panose="020B0609020204030204" pitchFamily="49" charset="0"/>
              </a:rPr>
              <a:t>message.Add(</a:t>
            </a:r>
            <a:r>
              <a:rPr lang="en-US" sz="1600" noProof="1">
                <a:solidFill>
                  <a:srgbClr val="A31515"/>
                </a:solidFill>
                <a:highlight>
                  <a:srgbClr val="FFFFFF"/>
                </a:highlight>
                <a:latin typeface="Segoe UI"/>
                <a:ea typeface="Calibri" panose="020F0502020204030204" pitchFamily="34" charset="0"/>
                <a:cs typeface="Consolas" panose="020B0609020204030204" pitchFamily="49" charset="0"/>
              </a:rPr>
              <a:t>“Hi”</a:t>
            </a:r>
            <a:r>
              <a:rPr lang="en-US" sz="1600" noProof="1">
                <a:solidFill>
                  <a:srgbClr val="404040"/>
                </a:solidFill>
                <a:highlight>
                  <a:srgbClr val="FFFFFF"/>
                </a:highlight>
                <a:latin typeface="Segoe UI"/>
                <a:ea typeface="Calibri" panose="020F0502020204030204" pitchFamily="34" charset="0"/>
                <a:cs typeface="Consolas" panose="020B0609020204030204" pitchFamily="49" charset="0"/>
              </a:rPr>
              <a:t>,</a:t>
            </a:r>
            <a:r>
              <a:rPr lang="en-US" sz="1600" noProof="1">
                <a:solidFill>
                  <a:srgbClr val="A31515"/>
                </a:solidFill>
                <a:highlight>
                  <a:srgbClr val="FFFFFF"/>
                </a:highlight>
                <a:latin typeface="Segoe UI"/>
                <a:ea typeface="Calibri" panose="020F0502020204030204" pitchFamily="34" charset="0"/>
                <a:cs typeface="Consolas" panose="020B0609020204030204" pitchFamily="49" charset="0"/>
              </a:rPr>
              <a:t> “There”);</a:t>
            </a:r>
          </a:p>
          <a:p>
            <a:pPr defTabSz="932649">
              <a:lnSpc>
                <a:spcPct val="90000"/>
              </a:lnSpc>
              <a:spcBef>
                <a:spcPts val="600"/>
              </a:spcBef>
            </a:pPr>
            <a:r>
              <a:rPr lang="en-US" sz="1600" noProof="1">
                <a:solidFill>
                  <a:srgbClr val="0000FF"/>
                </a:solidFill>
                <a:highlight>
                  <a:srgbClr val="FFFFFF"/>
                </a:highlight>
                <a:latin typeface="Segoe UI"/>
                <a:ea typeface="Calibri" panose="020F0502020204030204" pitchFamily="34" charset="0"/>
              </a:rPr>
              <a:t>var</a:t>
            </a:r>
            <a:r>
              <a:rPr lang="en-US" sz="1600" noProof="1">
                <a:solidFill>
                  <a:srgbClr val="404040"/>
                </a:solidFill>
                <a:highlight>
                  <a:srgbClr val="FFFFFF"/>
                </a:highlight>
                <a:latin typeface="Segoe UI"/>
                <a:cs typeface="Consolas" panose="020B0609020204030204" pitchFamily="49" charset="0"/>
              </a:rPr>
              <a:t> r = </a:t>
            </a:r>
            <a:r>
              <a:rPr lang="en-US" sz="1600" noProof="1">
                <a:solidFill>
                  <a:srgbClr val="0000FF"/>
                </a:solidFill>
                <a:highlight>
                  <a:srgbClr val="FFFFFF"/>
                </a:highlight>
                <a:latin typeface="Segoe UI"/>
                <a:ea typeface="Calibri" panose="020F0502020204030204" pitchFamily="34" charset="0"/>
              </a:rPr>
              <a:t>await</a:t>
            </a:r>
            <a:r>
              <a:rPr lang="en-US" sz="1600" noProof="1">
                <a:solidFill>
                  <a:srgbClr val="404040"/>
                </a:solidFill>
                <a:highlight>
                  <a:srgbClr val="FFFFFF"/>
                </a:highlight>
                <a:latin typeface="Segoe UI"/>
                <a:cs typeface="Consolas" panose="020B0609020204030204" pitchFamily="49" charset="0"/>
              </a:rPr>
              <a:t> conn.SendMessageAsync(message);</a:t>
            </a:r>
          </a:p>
          <a:p>
            <a:pPr defTabSz="932649">
              <a:lnSpc>
                <a:spcPct val="90000"/>
              </a:lnSpc>
              <a:spcBef>
                <a:spcPts val="600"/>
              </a:spcBef>
            </a:pPr>
            <a:r>
              <a:rPr lang="en-US" sz="1600" noProof="1">
                <a:solidFill>
                  <a:srgbClr val="404040"/>
                </a:solidFill>
                <a:highlight>
                  <a:srgbClr val="FFFFFF"/>
                </a:highlight>
                <a:latin typeface="Segoe UI"/>
                <a:cs typeface="Consolas" panose="020B0609020204030204" pitchFamily="49" charset="0"/>
              </a:rPr>
              <a:t>conn.Dispose();</a:t>
            </a:r>
          </a:p>
        </p:txBody>
      </p:sp>
      <p:sp>
        <p:nvSpPr>
          <p:cNvPr id="10" name="Left-Right Arrow 9"/>
          <p:cNvSpPr/>
          <p:nvPr/>
        </p:nvSpPr>
        <p:spPr bwMode="auto">
          <a:xfrm>
            <a:off x="2313422" y="3007351"/>
            <a:ext cx="6163040" cy="946860"/>
          </a:xfrm>
          <a:prstGeom prst="leftRightArrow">
            <a:avLst/>
          </a:prstGeom>
          <a:solidFill>
            <a:srgbClr val="00B0F0"/>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1" name="Picture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25617" y="1613725"/>
            <a:ext cx="1778798" cy="906760"/>
          </a:xfrm>
          <a:prstGeom prst="rect">
            <a:avLst/>
          </a:prstGeom>
        </p:spPr>
      </p:pic>
    </p:spTree>
    <p:extLst>
      <p:ext uri="{BB962C8B-B14F-4D97-AF65-F5344CB8AC3E}">
        <p14:creationId xmlns:p14="http://schemas.microsoft.com/office/powerpoint/2010/main" val="72901327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50000">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50000">
                                          <p:cBhvr additive="base">
                                            <p:cTn id="7" dur="500" fill="hold"/>
                                            <p:tgtEl>
                                              <p:spTgt spid="28"/>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xEl>
                                                  <p:pRg st="0" end="0"/>
                                                </p:txEl>
                                              </p:spTgt>
                                            </p:tgtEl>
                                            <p:attrNameLst>
                                              <p:attrName>style.visibility</p:attrName>
                                            </p:attrNameLst>
                                          </p:cBhvr>
                                          <p:to>
                                            <p:strVal val="visible"/>
                                          </p:to>
                                        </p:set>
                                        <p:anim calcmode="lin" valueType="num">
                                          <p:cBhvr additive="base">
                                            <p:cTn id="1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xEl>
                                                  <p:pRg st="1" end="1"/>
                                                </p:txEl>
                                              </p:spTgt>
                                            </p:tgtEl>
                                            <p:attrNameLst>
                                              <p:attrName>style.visibility</p:attrName>
                                            </p:attrNameLst>
                                          </p:cBhvr>
                                          <p:to>
                                            <p:strVal val="visible"/>
                                          </p:to>
                                        </p:set>
                                        <p:anim calcmode="lin" valueType="num">
                                          <p:cBhvr additive="base">
                                            <p:cTn id="19"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anim calcmode="lin" valueType="num">
                                          <p:cBhvr additive="base">
                                            <p:cTn id="25"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xEl>
                                                  <p:pRg st="3" end="3"/>
                                                </p:txEl>
                                              </p:spTgt>
                                            </p:tgtEl>
                                            <p:attrNameLst>
                                              <p:attrName>style.visibility</p:attrName>
                                            </p:attrNameLst>
                                          </p:cBhvr>
                                          <p:to>
                                            <p:strVal val="visible"/>
                                          </p:to>
                                        </p:set>
                                        <p:anim calcmode="lin" valueType="num">
                                          <p:cBhvr additive="base">
                                            <p:cTn id="31"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xEl>
                                                  <p:pRg st="0" end="0"/>
                                                </p:txEl>
                                              </p:spTgt>
                                            </p:tgtEl>
                                            <p:attrNameLst>
                                              <p:attrName>style.visibility</p:attrName>
                                            </p:attrNameLst>
                                          </p:cBhvr>
                                          <p:to>
                                            <p:strVal val="visible"/>
                                          </p:to>
                                        </p:set>
                                        <p:anim calcmode="lin" valueType="num">
                                          <p:cBhvr additive="base">
                                            <p:cTn id="1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xEl>
                                                  <p:pRg st="1" end="1"/>
                                                </p:txEl>
                                              </p:spTgt>
                                            </p:tgtEl>
                                            <p:attrNameLst>
                                              <p:attrName>style.visibility</p:attrName>
                                            </p:attrNameLst>
                                          </p:cBhvr>
                                          <p:to>
                                            <p:strVal val="visible"/>
                                          </p:to>
                                        </p:set>
                                        <p:anim calcmode="lin" valueType="num">
                                          <p:cBhvr additive="base">
                                            <p:cTn id="19"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anim calcmode="lin" valueType="num">
                                          <p:cBhvr additive="base">
                                            <p:cTn id="25"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xEl>
                                                  <p:pRg st="3" end="3"/>
                                                </p:txEl>
                                              </p:spTgt>
                                            </p:tgtEl>
                                            <p:attrNameLst>
                                              <p:attrName>style.visibility</p:attrName>
                                            </p:attrNameLst>
                                          </p:cBhvr>
                                          <p:to>
                                            <p:strVal val="visible"/>
                                          </p:to>
                                        </p:set>
                                        <p:anim calcmode="lin" valueType="num">
                                          <p:cBhvr additive="base">
                                            <p:cTn id="31"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r>
              <a:rPr lang="es-ES" dirty="0" smtClean="0"/>
              <a:t>Demo</a:t>
            </a:r>
            <a:br>
              <a:rPr lang="es-ES" dirty="0" smtClean="0"/>
            </a:br>
            <a:r>
              <a:rPr lang="es-ES" sz="4400" dirty="0" smtClean="0"/>
              <a:t>App Service </a:t>
            </a:r>
            <a:r>
              <a:rPr lang="es-ES" sz="4400" dirty="0" err="1" smtClean="0"/>
              <a:t>communication</a:t>
            </a:r>
            <a:endParaRPr lang="es-ES" dirty="0"/>
          </a:p>
        </p:txBody>
      </p:sp>
    </p:spTree>
    <p:extLst>
      <p:ext uri="{BB962C8B-B14F-4D97-AF65-F5344CB8AC3E}">
        <p14:creationId xmlns:p14="http://schemas.microsoft.com/office/powerpoint/2010/main" val="257749366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058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29593" y="233568"/>
            <a:ext cx="11374084" cy="664712"/>
          </a:xfrm>
        </p:spPr>
        <p:txBody>
          <a:bodyPr/>
          <a:lstStyle/>
          <a:p>
            <a:r>
              <a:rPr lang="en-US" dirty="0" smtClean="0">
                <a:solidFill>
                  <a:srgbClr val="0070C0"/>
                </a:solidFill>
                <a:latin typeface="Segoe UI Semibold" panose="020B0702040204020203" pitchFamily="34" charset="0"/>
              </a:rPr>
              <a:t>App Services challenges</a:t>
            </a:r>
            <a:endParaRPr lang="en-US" dirty="0">
              <a:solidFill>
                <a:srgbClr val="0070C0"/>
              </a:solidFill>
              <a:latin typeface="Segoe UI Semibold" panose="020B0702040204020203" pitchFamily="34" charset="0"/>
            </a:endParaRPr>
          </a:p>
        </p:txBody>
      </p:sp>
      <p:sp>
        <p:nvSpPr>
          <p:cNvPr id="2" name="Text Placeholder 1"/>
          <p:cNvSpPr>
            <a:spLocks noGrp="1"/>
          </p:cNvSpPr>
          <p:nvPr>
            <p:ph type="body" sz="quarter" idx="10"/>
          </p:nvPr>
        </p:nvSpPr>
        <p:spPr>
          <a:xfrm>
            <a:off x="529526" y="1476880"/>
            <a:ext cx="11372632" cy="4228850"/>
          </a:xfrm>
        </p:spPr>
        <p:txBody>
          <a:bodyPr/>
          <a:lstStyle/>
          <a:p>
            <a:r>
              <a:rPr lang="en-US" sz="3600" dirty="0" smtClean="0"/>
              <a:t>You </a:t>
            </a:r>
            <a:r>
              <a:rPr lang="en-US" sz="3600" dirty="0" smtClean="0"/>
              <a:t>need to know the name of the service</a:t>
            </a:r>
          </a:p>
          <a:p>
            <a:r>
              <a:rPr lang="en-US" sz="3600" dirty="0" smtClean="0"/>
              <a:t>You need to name the Package Family </a:t>
            </a:r>
            <a:r>
              <a:rPr lang="en-US" sz="3600" dirty="0" smtClean="0"/>
              <a:t>Name</a:t>
            </a:r>
          </a:p>
          <a:p>
            <a:r>
              <a:rPr lang="en-US" sz="3600" dirty="0" smtClean="0"/>
              <a:t>You need to know the expected input / output data</a:t>
            </a:r>
            <a:endParaRPr lang="en-US" sz="3600" dirty="0" smtClean="0"/>
          </a:p>
          <a:p>
            <a:endParaRPr lang="en-US" sz="3600" dirty="0"/>
          </a:p>
          <a:p>
            <a:pPr marL="0" indent="0">
              <a:buNone/>
            </a:pPr>
            <a:r>
              <a:rPr lang="en-US" sz="3600" dirty="0" smtClean="0"/>
              <a:t>The solution?</a:t>
            </a:r>
          </a:p>
          <a:p>
            <a:pPr marL="0" indent="0">
              <a:buNone/>
            </a:pPr>
            <a:r>
              <a:rPr lang="en-US" sz="3600" dirty="0" smtClean="0"/>
              <a:t>Embed the logic into a class library and share it with </a:t>
            </a:r>
            <a:r>
              <a:rPr lang="en-US" sz="3600" dirty="0" err="1" smtClean="0"/>
              <a:t>NuGet</a:t>
            </a:r>
            <a:r>
              <a:rPr lang="en-US" sz="3600" dirty="0" smtClean="0"/>
              <a:t>!</a:t>
            </a:r>
            <a:endParaRPr lang="en-US" sz="3600" dirty="0"/>
          </a:p>
        </p:txBody>
      </p:sp>
    </p:spTree>
    <p:extLst>
      <p:ext uri="{BB962C8B-B14F-4D97-AF65-F5344CB8AC3E}">
        <p14:creationId xmlns:p14="http://schemas.microsoft.com/office/powerpoint/2010/main" val="252721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r>
              <a:rPr lang="es-ES" dirty="0" smtClean="0"/>
              <a:t>Demo</a:t>
            </a:r>
            <a:br>
              <a:rPr lang="es-ES" dirty="0" smtClean="0"/>
            </a:br>
            <a:r>
              <a:rPr lang="es-ES" sz="4400" dirty="0" smtClean="0"/>
              <a:t>App Service </a:t>
            </a:r>
            <a:r>
              <a:rPr lang="es-ES" sz="4400" dirty="0" err="1" smtClean="0"/>
              <a:t>library</a:t>
            </a:r>
            <a:endParaRPr lang="es-ES" dirty="0"/>
          </a:p>
        </p:txBody>
      </p:sp>
    </p:spTree>
    <p:extLst>
      <p:ext uri="{BB962C8B-B14F-4D97-AF65-F5344CB8AC3E}">
        <p14:creationId xmlns:p14="http://schemas.microsoft.com/office/powerpoint/2010/main" val="52134274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App </a:t>
            </a:r>
            <a:r>
              <a:rPr lang="it-IT" dirty="0" err="1" smtClean="0"/>
              <a:t>services</a:t>
            </a:r>
            <a:r>
              <a:rPr lang="it-IT" dirty="0" smtClean="0"/>
              <a:t/>
            </a:r>
            <a:br>
              <a:rPr lang="it-IT" dirty="0" smtClean="0"/>
            </a:br>
            <a:r>
              <a:rPr lang="it-IT" dirty="0" err="1" smtClean="0"/>
              <a:t>Additional</a:t>
            </a:r>
            <a:r>
              <a:rPr lang="it-IT" dirty="0" smtClean="0"/>
              <a:t> </a:t>
            </a:r>
            <a:r>
              <a:rPr lang="it-IT" dirty="0" err="1" smtClean="0"/>
              <a:t>scenarios</a:t>
            </a:r>
            <a:endParaRPr lang="it-IT" dirty="0"/>
          </a:p>
        </p:txBody>
      </p:sp>
    </p:spTree>
    <p:extLst>
      <p:ext uri="{BB962C8B-B14F-4D97-AF65-F5344CB8AC3E}">
        <p14:creationId xmlns:p14="http://schemas.microsoft.com/office/powerpoint/2010/main" val="530059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6862"/>
            <a:ext cx="12434888" cy="6463551"/>
          </a:xfrm>
          <a:prstGeom prst="rect">
            <a:avLst/>
          </a:prstGeom>
        </p:spPr>
      </p:pic>
    </p:spTree>
    <p:extLst>
      <p:ext uri="{BB962C8B-B14F-4D97-AF65-F5344CB8AC3E}">
        <p14:creationId xmlns:p14="http://schemas.microsoft.com/office/powerpoint/2010/main" val="51977762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29593" y="233568"/>
            <a:ext cx="11374084" cy="664712"/>
          </a:xfrm>
        </p:spPr>
        <p:txBody>
          <a:bodyPr/>
          <a:lstStyle/>
          <a:p>
            <a:r>
              <a:rPr lang="en-US" dirty="0" smtClean="0">
                <a:solidFill>
                  <a:srgbClr val="0070C0"/>
                </a:solidFill>
                <a:latin typeface="Segoe UI Semibold" panose="020B0702040204020203" pitchFamily="34" charset="0"/>
              </a:rPr>
              <a:t>Before Windows 10</a:t>
            </a:r>
            <a:endParaRPr lang="en-US" dirty="0">
              <a:solidFill>
                <a:srgbClr val="0070C0"/>
              </a:solidFill>
              <a:latin typeface="Segoe UI Semibold" panose="020B0702040204020203" pitchFamily="34" charset="0"/>
            </a:endParaRPr>
          </a:p>
        </p:txBody>
      </p:sp>
      <p:sp>
        <p:nvSpPr>
          <p:cNvPr id="2" name="Text Placeholder 1"/>
          <p:cNvSpPr>
            <a:spLocks noGrp="1"/>
          </p:cNvSpPr>
          <p:nvPr>
            <p:ph type="body" sz="quarter" idx="10"/>
          </p:nvPr>
        </p:nvSpPr>
        <p:spPr>
          <a:xfrm>
            <a:off x="529593" y="1293715"/>
            <a:ext cx="11374084" cy="2899255"/>
          </a:xfrm>
        </p:spPr>
        <p:txBody>
          <a:bodyPr/>
          <a:lstStyle/>
          <a:p>
            <a:r>
              <a:rPr lang="en-US" sz="3600" dirty="0" smtClean="0"/>
              <a:t>Cortana was available just as an entry point for your application</a:t>
            </a:r>
          </a:p>
          <a:p>
            <a:r>
              <a:rPr lang="en-US" sz="3600" dirty="0" smtClean="0"/>
              <a:t>You pronounce a command (eventually) with some parameters to understand the context</a:t>
            </a:r>
          </a:p>
          <a:p>
            <a:r>
              <a:rPr lang="en-US" sz="3600" dirty="0" smtClean="0"/>
              <a:t>The app opens and processes the command</a:t>
            </a:r>
            <a:endParaRPr lang="en-US" sz="3600" dirty="0"/>
          </a:p>
        </p:txBody>
      </p:sp>
      <p:pic>
        <p:nvPicPr>
          <p:cNvPr id="4" name="Picture 3"/>
          <p:cNvPicPr>
            <a:picLocks noChangeAspect="1"/>
          </p:cNvPicPr>
          <p:nvPr/>
        </p:nvPicPr>
        <p:blipFill>
          <a:blip r:embed="rId3"/>
          <a:stretch>
            <a:fillRect/>
          </a:stretch>
        </p:blipFill>
        <p:spPr>
          <a:xfrm>
            <a:off x="1035844" y="5554662"/>
            <a:ext cx="885249" cy="1011713"/>
          </a:xfrm>
          <a:prstGeom prst="rect">
            <a:avLst/>
          </a:prstGeom>
        </p:spPr>
      </p:pic>
      <p:grpSp>
        <p:nvGrpSpPr>
          <p:cNvPr id="6" name="Group 5"/>
          <p:cNvGrpSpPr/>
          <p:nvPr/>
        </p:nvGrpSpPr>
        <p:grpSpPr>
          <a:xfrm>
            <a:off x="1107673" y="4445082"/>
            <a:ext cx="1907666" cy="1091902"/>
            <a:chOff x="350435" y="1286429"/>
            <a:chExt cx="1907910" cy="1092041"/>
          </a:xfrm>
        </p:grpSpPr>
        <p:pic>
          <p:nvPicPr>
            <p:cNvPr id="7" name="Picture 6"/>
            <p:cNvPicPr>
              <a:picLocks noChangeAspect="1"/>
            </p:cNvPicPr>
            <p:nvPr/>
          </p:nvPicPr>
          <p:blipFill>
            <a:blip r:embed="rId4"/>
            <a:stretch>
              <a:fillRect/>
            </a:stretch>
          </p:blipFill>
          <p:spPr>
            <a:xfrm>
              <a:off x="350435" y="1286429"/>
              <a:ext cx="1907910" cy="1092041"/>
            </a:xfrm>
            <a:prstGeom prst="rect">
              <a:avLst/>
            </a:prstGeom>
          </p:spPr>
        </p:pic>
        <p:sp>
          <p:nvSpPr>
            <p:cNvPr id="8" name="TextBox 7"/>
            <p:cNvSpPr txBox="1"/>
            <p:nvPr/>
          </p:nvSpPr>
          <p:spPr>
            <a:xfrm rot="16200000">
              <a:off x="1006616" y="791683"/>
              <a:ext cx="674070" cy="1829388"/>
            </a:xfrm>
            <a:prstGeom prst="rect">
              <a:avLst/>
            </a:prstGeom>
            <a:noFill/>
          </p:spPr>
          <p:txBody>
            <a:bodyPr vert="eaVert" wrap="square" lIns="182857" tIns="146285" rIns="182857" bIns="146285" rtlCol="0">
              <a:spAutoFit/>
            </a:bodyPr>
            <a:lstStyle/>
            <a:p>
              <a:pPr>
                <a:lnSpc>
                  <a:spcPct val="90000"/>
                </a:lnSpc>
                <a:spcAft>
                  <a:spcPts val="600"/>
                </a:spcAft>
              </a:pPr>
              <a:r>
                <a:rPr lang="en-US" sz="1100" dirty="0">
                  <a:gradFill>
                    <a:gsLst>
                      <a:gs pos="2917">
                        <a:srgbClr val="404040"/>
                      </a:gs>
                      <a:gs pos="30000">
                        <a:srgbClr val="404040"/>
                      </a:gs>
                    </a:gsLst>
                    <a:lin ang="5400000" scaled="0"/>
                  </a:gradFill>
                </a:rPr>
                <a:t>Adventure Works, show my trip to London</a:t>
              </a:r>
            </a:p>
          </p:txBody>
        </p:sp>
      </p:gr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7195" y="4622161"/>
            <a:ext cx="2285486" cy="164357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8939" y="4419735"/>
            <a:ext cx="3614738" cy="2033588"/>
          </a:xfrm>
          <a:prstGeom prst="rect">
            <a:avLst/>
          </a:prstGeom>
        </p:spPr>
      </p:pic>
      <p:sp>
        <p:nvSpPr>
          <p:cNvPr id="10" name="Right Arrow 9"/>
          <p:cNvSpPr/>
          <p:nvPr/>
        </p:nvSpPr>
        <p:spPr bwMode="auto">
          <a:xfrm>
            <a:off x="3199201" y="5201969"/>
            <a:ext cx="790354" cy="60597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it-IT" sz="8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ight Arrow 10"/>
          <p:cNvSpPr/>
          <p:nvPr/>
        </p:nvSpPr>
        <p:spPr bwMode="auto">
          <a:xfrm>
            <a:off x="7310321" y="5216022"/>
            <a:ext cx="794756" cy="59192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it-IT"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9696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defTabSz="932649"/>
            <a:r>
              <a:rPr lang="en-US" spc="-102" dirty="0">
                <a:solidFill>
                  <a:srgbClr val="0070C0"/>
                </a:solidFill>
                <a:latin typeface="Segoe UI Semibold" panose="020B0702040204020203" pitchFamily="34" charset="0"/>
              </a:rPr>
              <a:t>Completing tasks in Cortana </a:t>
            </a:r>
          </a:p>
        </p:txBody>
      </p:sp>
      <p:sp>
        <p:nvSpPr>
          <p:cNvPr id="11" name="Text Placeholder 10"/>
          <p:cNvSpPr>
            <a:spLocks noGrp="1"/>
          </p:cNvSpPr>
          <p:nvPr>
            <p:ph type="body" sz="quarter" idx="10"/>
          </p:nvPr>
        </p:nvSpPr>
        <p:spPr>
          <a:xfrm>
            <a:off x="269799" y="1501007"/>
            <a:ext cx="6348940" cy="4209846"/>
          </a:xfrm>
        </p:spPr>
        <p:txBody>
          <a:bodyPr/>
          <a:lstStyle/>
          <a:p>
            <a:r>
              <a:rPr lang="en-US" sz="3600" dirty="0"/>
              <a:t>Introducing new capabilities that enable apps to complete tasks within Cortana. </a:t>
            </a:r>
          </a:p>
          <a:p>
            <a:r>
              <a:rPr lang="en-US" sz="3600" dirty="0"/>
              <a:t>Capabilities include:  </a:t>
            </a:r>
          </a:p>
          <a:p>
            <a:pPr lvl="1"/>
            <a:r>
              <a:rPr lang="en-US" sz="2800" dirty="0">
                <a:latin typeface="+mj-lt"/>
              </a:rPr>
              <a:t>APIs for task workflow</a:t>
            </a:r>
          </a:p>
          <a:p>
            <a:pPr lvl="1"/>
            <a:r>
              <a:rPr lang="en-US" sz="2800" dirty="0">
                <a:latin typeface="+mj-lt"/>
              </a:rPr>
              <a:t>UI templates</a:t>
            </a:r>
          </a:p>
          <a:p>
            <a:pPr lvl="1"/>
            <a:r>
              <a:rPr lang="en-US" sz="2800" dirty="0">
                <a:latin typeface="+mj-lt"/>
              </a:rPr>
              <a:t>Speech interactivity model</a:t>
            </a:r>
          </a:p>
        </p:txBody>
      </p:sp>
      <p:pic>
        <p:nvPicPr>
          <p:cNvPr id="38" name="Picture 37"/>
          <p:cNvPicPr>
            <a:picLocks noChangeAspect="1"/>
          </p:cNvPicPr>
          <p:nvPr/>
        </p:nvPicPr>
        <p:blipFill>
          <a:blip r:embed="rId2"/>
          <a:stretch>
            <a:fillRect/>
          </a:stretch>
        </p:blipFill>
        <p:spPr>
          <a:xfrm>
            <a:off x="7207918" y="1902077"/>
            <a:ext cx="2820899" cy="5028558"/>
          </a:xfrm>
          <a:prstGeom prst="rect">
            <a:avLst/>
          </a:prstGeom>
        </p:spPr>
      </p:pic>
      <p:sp>
        <p:nvSpPr>
          <p:cNvPr id="39" name="TextBox 38"/>
          <p:cNvSpPr txBox="1"/>
          <p:nvPr/>
        </p:nvSpPr>
        <p:spPr>
          <a:xfrm>
            <a:off x="7617812" y="2443082"/>
            <a:ext cx="2191759" cy="169255"/>
          </a:xfrm>
          <a:prstGeom prst="rect">
            <a:avLst/>
          </a:prstGeom>
          <a:noFill/>
          <a:ln>
            <a:noFill/>
          </a:ln>
        </p:spPr>
        <p:txBody>
          <a:bodyPr wrap="square" lIns="0" tIns="0" rIns="0" bIns="0" rtlCol="0">
            <a:spAutoFit/>
          </a:bodyPr>
          <a:lstStyle/>
          <a:p>
            <a:r>
              <a:rPr lang="en-US" sz="1100" dirty="0">
                <a:solidFill>
                  <a:srgbClr val="404040"/>
                </a:solidFill>
                <a:cs typeface="Segoe UI" panose="020B0502040204020203" pitchFamily="34" charset="0"/>
              </a:rPr>
              <a:t> Here are your upcoming trips.</a:t>
            </a:r>
          </a:p>
        </p:txBody>
      </p:sp>
      <p:grpSp>
        <p:nvGrpSpPr>
          <p:cNvPr id="40" name="Group 39"/>
          <p:cNvGrpSpPr/>
          <p:nvPr/>
        </p:nvGrpSpPr>
        <p:grpSpPr>
          <a:xfrm>
            <a:off x="8110378" y="2762770"/>
            <a:ext cx="999515" cy="402659"/>
            <a:chOff x="4902678" y="9334755"/>
            <a:chExt cx="869612" cy="435838"/>
          </a:xfrm>
        </p:grpSpPr>
        <p:sp>
          <p:nvSpPr>
            <p:cNvPr id="41" name="Rectangle 40"/>
            <p:cNvSpPr/>
            <p:nvPr/>
          </p:nvSpPr>
          <p:spPr>
            <a:xfrm>
              <a:off x="4911612" y="9504117"/>
              <a:ext cx="860678" cy="266476"/>
            </a:xfrm>
            <a:prstGeom prst="rect">
              <a:avLst/>
            </a:prstGeom>
          </p:spPr>
          <p:txBody>
            <a:bodyPr wrap="none">
              <a:spAutoFit/>
            </a:bodyPr>
            <a:lstStyle/>
            <a:p>
              <a:r>
                <a:rPr lang="en-US" sz="1000" dirty="0">
                  <a:solidFill>
                    <a:prstClr val="white">
                      <a:lumMod val="50000"/>
                    </a:prstClr>
                  </a:solidFill>
                  <a:cs typeface="Segoe UI" panose="020B0502040204020203" pitchFamily="34" charset="0"/>
                </a:rPr>
                <a:t>May 14</a:t>
              </a:r>
              <a:r>
                <a:rPr lang="en-US" sz="1000" baseline="30000" dirty="0">
                  <a:solidFill>
                    <a:prstClr val="white">
                      <a:lumMod val="50000"/>
                    </a:prstClr>
                  </a:solidFill>
                  <a:cs typeface="Segoe UI" panose="020B0502040204020203" pitchFamily="34" charset="0"/>
                </a:rPr>
                <a:t>th</a:t>
              </a:r>
              <a:r>
                <a:rPr lang="en-US" sz="1000" dirty="0">
                  <a:solidFill>
                    <a:prstClr val="white">
                      <a:lumMod val="50000"/>
                    </a:prstClr>
                  </a:solidFill>
                  <a:cs typeface="Segoe UI" panose="020B0502040204020203" pitchFamily="34" charset="0"/>
                </a:rPr>
                <a:t> 2015</a:t>
              </a:r>
            </a:p>
          </p:txBody>
        </p:sp>
        <p:sp>
          <p:nvSpPr>
            <p:cNvPr id="42" name="Rectangle 41"/>
            <p:cNvSpPr/>
            <p:nvPr/>
          </p:nvSpPr>
          <p:spPr>
            <a:xfrm>
              <a:off x="4902678" y="9334755"/>
              <a:ext cx="671028" cy="274804"/>
            </a:xfrm>
            <a:prstGeom prst="rect">
              <a:avLst/>
            </a:prstGeom>
          </p:spPr>
          <p:txBody>
            <a:bodyPr wrap="none">
              <a:spAutoFit/>
            </a:bodyPr>
            <a:lstStyle/>
            <a:p>
              <a:r>
                <a:rPr lang="en-US" sz="1050" dirty="0">
                  <a:solidFill>
                    <a:srgbClr val="404040"/>
                  </a:solidFill>
                  <a:cs typeface="Segoe UI" panose="020B0502040204020203" pitchFamily="34" charset="0"/>
                </a:rPr>
                <a:t>Las Vegas</a:t>
              </a:r>
            </a:p>
          </p:txBody>
        </p:sp>
      </p:grpSp>
      <p:grpSp>
        <p:nvGrpSpPr>
          <p:cNvPr id="43" name="Group 42"/>
          <p:cNvGrpSpPr/>
          <p:nvPr/>
        </p:nvGrpSpPr>
        <p:grpSpPr>
          <a:xfrm>
            <a:off x="8099229" y="3374372"/>
            <a:ext cx="999515" cy="402659"/>
            <a:chOff x="4902678" y="9334755"/>
            <a:chExt cx="869612" cy="435838"/>
          </a:xfrm>
        </p:grpSpPr>
        <p:sp>
          <p:nvSpPr>
            <p:cNvPr id="44" name="Rectangle 43"/>
            <p:cNvSpPr/>
            <p:nvPr/>
          </p:nvSpPr>
          <p:spPr>
            <a:xfrm>
              <a:off x="4911612" y="9504117"/>
              <a:ext cx="860678" cy="266476"/>
            </a:xfrm>
            <a:prstGeom prst="rect">
              <a:avLst/>
            </a:prstGeom>
          </p:spPr>
          <p:txBody>
            <a:bodyPr wrap="none">
              <a:spAutoFit/>
            </a:bodyPr>
            <a:lstStyle/>
            <a:p>
              <a:r>
                <a:rPr lang="en-US" sz="1000" dirty="0">
                  <a:solidFill>
                    <a:prstClr val="white">
                      <a:lumMod val="50000"/>
                    </a:prstClr>
                  </a:solidFill>
                  <a:cs typeface="Segoe UI" panose="020B0502040204020203" pitchFamily="34" charset="0"/>
                </a:rPr>
                <a:t>May 28</a:t>
              </a:r>
              <a:r>
                <a:rPr lang="en-US" sz="1000" baseline="30000" dirty="0">
                  <a:solidFill>
                    <a:prstClr val="white">
                      <a:lumMod val="50000"/>
                    </a:prstClr>
                  </a:solidFill>
                  <a:cs typeface="Segoe UI" panose="020B0502040204020203" pitchFamily="34" charset="0"/>
                </a:rPr>
                <a:t>th</a:t>
              </a:r>
              <a:r>
                <a:rPr lang="en-US" sz="1000" dirty="0">
                  <a:solidFill>
                    <a:prstClr val="white">
                      <a:lumMod val="50000"/>
                    </a:prstClr>
                  </a:solidFill>
                  <a:cs typeface="Segoe UI" panose="020B0502040204020203" pitchFamily="34" charset="0"/>
                </a:rPr>
                <a:t> 2015</a:t>
              </a:r>
            </a:p>
          </p:txBody>
        </p:sp>
        <p:sp>
          <p:nvSpPr>
            <p:cNvPr id="45" name="Rectangle 44"/>
            <p:cNvSpPr/>
            <p:nvPr/>
          </p:nvSpPr>
          <p:spPr>
            <a:xfrm>
              <a:off x="4902678" y="9334755"/>
              <a:ext cx="690551" cy="274804"/>
            </a:xfrm>
            <a:prstGeom prst="rect">
              <a:avLst/>
            </a:prstGeom>
          </p:spPr>
          <p:txBody>
            <a:bodyPr wrap="none">
              <a:spAutoFit/>
            </a:bodyPr>
            <a:lstStyle/>
            <a:p>
              <a:r>
                <a:rPr lang="en-US" sz="1050" dirty="0">
                  <a:solidFill>
                    <a:srgbClr val="404040"/>
                  </a:solidFill>
                  <a:cs typeface="Segoe UI" panose="020B0502040204020203" pitchFamily="34" charset="0"/>
                </a:rPr>
                <a:t>San Diego</a:t>
              </a:r>
            </a:p>
          </p:txBody>
        </p:sp>
      </p:grpSp>
      <p:sp>
        <p:nvSpPr>
          <p:cNvPr id="46" name="Rectangle 45"/>
          <p:cNvSpPr/>
          <p:nvPr/>
        </p:nvSpPr>
        <p:spPr>
          <a:xfrm>
            <a:off x="7545327" y="4558177"/>
            <a:ext cx="1885561" cy="253884"/>
          </a:xfrm>
          <a:prstGeom prst="rect">
            <a:avLst/>
          </a:prstGeom>
        </p:spPr>
        <p:txBody>
          <a:bodyPr wrap="square">
            <a:spAutoFit/>
          </a:bodyPr>
          <a:lstStyle/>
          <a:p>
            <a:pPr defTabSz="914309"/>
            <a:r>
              <a:rPr lang="en-US" sz="1050" dirty="0">
                <a:solidFill>
                  <a:srgbClr val="5AACEB"/>
                </a:solidFill>
                <a:cs typeface="Segoe UI" panose="020B0502040204020203" pitchFamily="34" charset="0"/>
              </a:rPr>
              <a:t> Go to Adventure Works</a:t>
            </a:r>
          </a:p>
        </p:txBody>
      </p:sp>
      <p:grpSp>
        <p:nvGrpSpPr>
          <p:cNvPr id="47" name="Group 46"/>
          <p:cNvGrpSpPr/>
          <p:nvPr/>
        </p:nvGrpSpPr>
        <p:grpSpPr>
          <a:xfrm>
            <a:off x="8110376" y="3959825"/>
            <a:ext cx="1156589" cy="402659"/>
            <a:chOff x="4902678" y="9334755"/>
            <a:chExt cx="1006272" cy="435838"/>
          </a:xfrm>
        </p:grpSpPr>
        <p:sp>
          <p:nvSpPr>
            <p:cNvPr id="48" name="Rectangle 47"/>
            <p:cNvSpPr/>
            <p:nvPr/>
          </p:nvSpPr>
          <p:spPr>
            <a:xfrm>
              <a:off x="4911612" y="9504117"/>
              <a:ext cx="997338" cy="266476"/>
            </a:xfrm>
            <a:prstGeom prst="rect">
              <a:avLst/>
            </a:prstGeom>
          </p:spPr>
          <p:txBody>
            <a:bodyPr wrap="none">
              <a:spAutoFit/>
            </a:bodyPr>
            <a:lstStyle/>
            <a:p>
              <a:r>
                <a:rPr lang="en-US" sz="1000" dirty="0">
                  <a:solidFill>
                    <a:prstClr val="white">
                      <a:lumMod val="50000"/>
                    </a:prstClr>
                  </a:solidFill>
                  <a:cs typeface="Segoe UI" panose="020B0502040204020203" pitchFamily="34" charset="0"/>
                </a:rPr>
                <a:t>August 24</a:t>
              </a:r>
              <a:r>
                <a:rPr lang="en-US" sz="1000" baseline="30000" dirty="0">
                  <a:solidFill>
                    <a:prstClr val="white">
                      <a:lumMod val="50000"/>
                    </a:prstClr>
                  </a:solidFill>
                  <a:cs typeface="Segoe UI" panose="020B0502040204020203" pitchFamily="34" charset="0"/>
                </a:rPr>
                <a:t>th</a:t>
              </a:r>
              <a:r>
                <a:rPr lang="en-US" sz="1000" dirty="0">
                  <a:solidFill>
                    <a:prstClr val="white">
                      <a:lumMod val="50000"/>
                    </a:prstClr>
                  </a:solidFill>
                  <a:cs typeface="Segoe UI" panose="020B0502040204020203" pitchFamily="34" charset="0"/>
                </a:rPr>
                <a:t> 2015</a:t>
              </a:r>
            </a:p>
          </p:txBody>
        </p:sp>
        <p:sp>
          <p:nvSpPr>
            <p:cNvPr id="49" name="Rectangle 48"/>
            <p:cNvSpPr/>
            <p:nvPr/>
          </p:nvSpPr>
          <p:spPr>
            <a:xfrm>
              <a:off x="4902678" y="9334755"/>
              <a:ext cx="572020" cy="274804"/>
            </a:xfrm>
            <a:prstGeom prst="rect">
              <a:avLst/>
            </a:prstGeom>
          </p:spPr>
          <p:txBody>
            <a:bodyPr wrap="none">
              <a:spAutoFit/>
            </a:bodyPr>
            <a:lstStyle/>
            <a:p>
              <a:r>
                <a:rPr lang="en-US" sz="1050" dirty="0">
                  <a:solidFill>
                    <a:srgbClr val="404040"/>
                  </a:solidFill>
                  <a:cs typeface="Segoe UI" panose="020B0502040204020203" pitchFamily="34" charset="0"/>
                </a:rPr>
                <a:t>Phoenix</a:t>
              </a:r>
            </a:p>
          </p:txBody>
        </p:sp>
      </p:grpSp>
      <p:sp>
        <p:nvSpPr>
          <p:cNvPr id="52" name="Rectangle 51"/>
          <p:cNvSpPr/>
          <p:nvPr/>
        </p:nvSpPr>
        <p:spPr>
          <a:xfrm>
            <a:off x="7588869" y="2687819"/>
            <a:ext cx="2330136" cy="1786031"/>
          </a:xfrm>
          <a:prstGeom prst="rect">
            <a:avLst/>
          </a:prstGeom>
          <a:noFill/>
          <a:ln w="9525">
            <a:solidFill>
              <a:srgbClr val="79ADD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54" name="Straight Arrow Connector 53"/>
          <p:cNvCxnSpPr>
            <a:stCxn id="52" idx="3"/>
            <a:endCxn id="57" idx="1"/>
          </p:cNvCxnSpPr>
          <p:nvPr/>
        </p:nvCxnSpPr>
        <p:spPr>
          <a:xfrm>
            <a:off x="9919004" y="3580834"/>
            <a:ext cx="660780" cy="1140"/>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0579784" y="3412719"/>
            <a:ext cx="1357552" cy="338511"/>
          </a:xfrm>
          <a:prstGeom prst="rect">
            <a:avLst/>
          </a:prstGeom>
          <a:noFill/>
        </p:spPr>
        <p:txBody>
          <a:bodyPr wrap="square" rtlCol="0">
            <a:spAutoFit/>
          </a:bodyPr>
          <a:lstStyle/>
          <a:p>
            <a:r>
              <a:rPr lang="en-US" sz="1600" i="1" dirty="0">
                <a:solidFill>
                  <a:srgbClr val="404040"/>
                </a:solidFill>
                <a:latin typeface="Segoe UI Semilight" panose="020B0402040204020203" pitchFamily="34" charset="0"/>
                <a:cs typeface="Segoe UI Semilight" panose="020B0402040204020203" pitchFamily="34" charset="0"/>
              </a:rPr>
              <a:t>Content Area</a:t>
            </a:r>
          </a:p>
        </p:txBody>
      </p:sp>
      <p:cxnSp>
        <p:nvCxnSpPr>
          <p:cNvPr id="59" name="Straight Arrow Connector 58"/>
          <p:cNvCxnSpPr>
            <a:endCxn id="61" idx="1"/>
          </p:cNvCxnSpPr>
          <p:nvPr/>
        </p:nvCxnSpPr>
        <p:spPr>
          <a:xfrm>
            <a:off x="9569817" y="2527859"/>
            <a:ext cx="1009968" cy="150"/>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0579784" y="2358753"/>
            <a:ext cx="1357552" cy="338511"/>
          </a:xfrm>
          <a:prstGeom prst="rect">
            <a:avLst/>
          </a:prstGeom>
          <a:noFill/>
        </p:spPr>
        <p:txBody>
          <a:bodyPr wrap="square" rtlCol="0">
            <a:spAutoFit/>
          </a:bodyPr>
          <a:lstStyle/>
          <a:p>
            <a:r>
              <a:rPr lang="en-US" sz="1600" i="1" dirty="0">
                <a:solidFill>
                  <a:srgbClr val="404040"/>
                </a:solidFill>
                <a:latin typeface="Segoe UI Semilight" panose="020B0402040204020203" pitchFamily="34" charset="0"/>
                <a:cs typeface="Segoe UI Semilight" panose="020B0402040204020203" pitchFamily="34" charset="0"/>
              </a:rPr>
              <a:t>App GUI Text</a:t>
            </a:r>
          </a:p>
        </p:txBody>
      </p:sp>
      <p:cxnSp>
        <p:nvCxnSpPr>
          <p:cNvPr id="62" name="Straight Arrow Connector 61"/>
          <p:cNvCxnSpPr/>
          <p:nvPr/>
        </p:nvCxnSpPr>
        <p:spPr>
          <a:xfrm>
            <a:off x="8875977" y="2183465"/>
            <a:ext cx="1766027" cy="2997"/>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0579784" y="1973456"/>
            <a:ext cx="1237640" cy="338511"/>
          </a:xfrm>
          <a:prstGeom prst="rect">
            <a:avLst/>
          </a:prstGeom>
          <a:noFill/>
        </p:spPr>
        <p:txBody>
          <a:bodyPr wrap="square" rtlCol="0">
            <a:spAutoFit/>
          </a:bodyPr>
          <a:lstStyle/>
          <a:p>
            <a:r>
              <a:rPr lang="en-US" sz="1600" i="1" dirty="0">
                <a:solidFill>
                  <a:srgbClr val="404040"/>
                </a:solidFill>
                <a:latin typeface="Segoe UI Semilight" panose="020B0402040204020203" pitchFamily="34" charset="0"/>
                <a:cs typeface="Segoe UI Semilight" panose="020B0402040204020203" pitchFamily="34" charset="0"/>
              </a:rPr>
              <a:t>App Icon</a:t>
            </a:r>
          </a:p>
        </p:txBody>
      </p:sp>
      <p:cxnSp>
        <p:nvCxnSpPr>
          <p:cNvPr id="66" name="Straight Arrow Connector 65"/>
          <p:cNvCxnSpPr>
            <a:endCxn id="67" idx="1"/>
          </p:cNvCxnSpPr>
          <p:nvPr/>
        </p:nvCxnSpPr>
        <p:spPr>
          <a:xfrm flipV="1">
            <a:off x="9112675" y="4703896"/>
            <a:ext cx="1467110" cy="1644"/>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579784" y="4411546"/>
            <a:ext cx="1549110" cy="584700"/>
          </a:xfrm>
          <a:prstGeom prst="rect">
            <a:avLst/>
          </a:prstGeom>
          <a:noFill/>
        </p:spPr>
        <p:txBody>
          <a:bodyPr wrap="square" rtlCol="0">
            <a:spAutoFit/>
          </a:bodyPr>
          <a:lstStyle/>
          <a:p>
            <a:r>
              <a:rPr lang="en-US" sz="1600" i="1" dirty="0">
                <a:solidFill>
                  <a:srgbClr val="404040"/>
                </a:solidFill>
                <a:latin typeface="Segoe UI Semilight" panose="020B0402040204020203" pitchFamily="34" charset="0"/>
                <a:cs typeface="Segoe UI Semilight" panose="020B0402040204020203" pitchFamily="34" charset="0"/>
              </a:rPr>
              <a:t>Link to your app</a:t>
            </a:r>
          </a:p>
        </p:txBody>
      </p:sp>
      <p:sp>
        <p:nvSpPr>
          <p:cNvPr id="68" name="TextBox 67"/>
          <p:cNvSpPr txBox="1"/>
          <p:nvPr/>
        </p:nvSpPr>
        <p:spPr>
          <a:xfrm>
            <a:off x="7111746" y="1425589"/>
            <a:ext cx="1857771" cy="323124"/>
          </a:xfrm>
          <a:prstGeom prst="rect">
            <a:avLst/>
          </a:prstGeom>
          <a:noFill/>
        </p:spPr>
        <p:txBody>
          <a:bodyPr wrap="square" rtlCol="0">
            <a:spAutoFit/>
          </a:bodyPr>
          <a:lstStyle/>
          <a:p>
            <a:r>
              <a:rPr lang="en-US" sz="1500" dirty="0">
                <a:solidFill>
                  <a:srgbClr val="404040"/>
                </a:solidFill>
                <a:latin typeface="Segoe UI Semibold" panose="020B0702040204020203" pitchFamily="34" charset="0"/>
                <a:cs typeface="Segoe UI Semibold" panose="020B0702040204020203" pitchFamily="34" charset="0"/>
              </a:rPr>
              <a:t>App Screen</a:t>
            </a:r>
          </a:p>
        </p:txBody>
      </p:sp>
      <p:sp>
        <p:nvSpPr>
          <p:cNvPr id="70" name="TextBox 69"/>
          <p:cNvSpPr txBox="1"/>
          <p:nvPr/>
        </p:nvSpPr>
        <p:spPr>
          <a:xfrm>
            <a:off x="10579785" y="1007805"/>
            <a:ext cx="1809072" cy="584700"/>
          </a:xfrm>
          <a:prstGeom prst="rect">
            <a:avLst/>
          </a:prstGeom>
          <a:noFill/>
        </p:spPr>
        <p:txBody>
          <a:bodyPr wrap="square" rtlCol="0">
            <a:spAutoFit/>
          </a:bodyPr>
          <a:lstStyle/>
          <a:p>
            <a:r>
              <a:rPr lang="en-US" sz="1600" i="1" dirty="0">
                <a:solidFill>
                  <a:srgbClr val="404040"/>
                </a:solidFill>
                <a:latin typeface="Segoe UI Semilight" panose="020B0402040204020203" pitchFamily="34" charset="0"/>
                <a:cs typeface="Segoe UI Semilight" panose="020B0402040204020203" pitchFamily="34" charset="0"/>
              </a:rPr>
              <a:t>Text-To-Speech (TTS)</a:t>
            </a:r>
          </a:p>
        </p:txBody>
      </p:sp>
      <p:cxnSp>
        <p:nvCxnSpPr>
          <p:cNvPr id="71" name="Straight Arrow Connector 70"/>
          <p:cNvCxnSpPr>
            <a:endCxn id="70" idx="1"/>
          </p:cNvCxnSpPr>
          <p:nvPr/>
        </p:nvCxnSpPr>
        <p:spPr>
          <a:xfrm>
            <a:off x="10079961" y="1298418"/>
            <a:ext cx="499823" cy="1738"/>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7643512" y="2725754"/>
            <a:ext cx="2148552" cy="547967"/>
          </a:xfrm>
          <a:prstGeom prst="rect">
            <a:avLst/>
          </a:prstGeom>
          <a:noFill/>
          <a:ln w="9525">
            <a:solidFill>
              <a:srgbClr val="79ADD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3" name="Rectangle 72"/>
          <p:cNvSpPr/>
          <p:nvPr/>
        </p:nvSpPr>
        <p:spPr>
          <a:xfrm>
            <a:off x="7639664" y="3319485"/>
            <a:ext cx="2152955" cy="511941"/>
          </a:xfrm>
          <a:prstGeom prst="rect">
            <a:avLst/>
          </a:prstGeom>
          <a:noFill/>
          <a:ln w="9525">
            <a:solidFill>
              <a:srgbClr val="79ADD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4" name="Rectangle 73"/>
          <p:cNvSpPr/>
          <p:nvPr/>
        </p:nvSpPr>
        <p:spPr>
          <a:xfrm>
            <a:off x="7639663" y="3902471"/>
            <a:ext cx="2152955" cy="521281"/>
          </a:xfrm>
          <a:prstGeom prst="rect">
            <a:avLst/>
          </a:prstGeom>
          <a:noFill/>
          <a:ln w="9525">
            <a:solidFill>
              <a:srgbClr val="79ADD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5" name="TextBox 74"/>
          <p:cNvSpPr txBox="1"/>
          <p:nvPr/>
        </p:nvSpPr>
        <p:spPr>
          <a:xfrm>
            <a:off x="10579784" y="2866321"/>
            <a:ext cx="1357552" cy="338511"/>
          </a:xfrm>
          <a:prstGeom prst="rect">
            <a:avLst/>
          </a:prstGeom>
          <a:noFill/>
        </p:spPr>
        <p:txBody>
          <a:bodyPr wrap="square" rtlCol="0">
            <a:spAutoFit/>
          </a:bodyPr>
          <a:lstStyle/>
          <a:p>
            <a:r>
              <a:rPr lang="en-US" sz="1600" i="1" dirty="0">
                <a:solidFill>
                  <a:srgbClr val="404040"/>
                </a:solidFill>
                <a:latin typeface="Segoe UI Semilight" panose="020B0402040204020203" pitchFamily="34" charset="0"/>
                <a:cs typeface="Segoe UI Semilight" panose="020B0402040204020203" pitchFamily="34" charset="0"/>
              </a:rPr>
              <a:t>Content Tile</a:t>
            </a:r>
          </a:p>
        </p:txBody>
      </p:sp>
      <p:cxnSp>
        <p:nvCxnSpPr>
          <p:cNvPr id="76" name="Straight Arrow Connector 75"/>
          <p:cNvCxnSpPr>
            <a:endCxn id="75" idx="1"/>
          </p:cNvCxnSpPr>
          <p:nvPr/>
        </p:nvCxnSpPr>
        <p:spPr>
          <a:xfrm flipV="1">
            <a:off x="9802331" y="3006202"/>
            <a:ext cx="777453" cy="1810"/>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7668379" y="2795829"/>
            <a:ext cx="428918" cy="428918"/>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 name="Rectangle 77"/>
          <p:cNvSpPr/>
          <p:nvPr/>
        </p:nvSpPr>
        <p:spPr>
          <a:xfrm>
            <a:off x="7680580" y="3367010"/>
            <a:ext cx="428918" cy="428918"/>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 name="Rectangle 78"/>
          <p:cNvSpPr/>
          <p:nvPr/>
        </p:nvSpPr>
        <p:spPr>
          <a:xfrm>
            <a:off x="7680580" y="3954404"/>
            <a:ext cx="428918" cy="428918"/>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80" name="Group 79"/>
          <p:cNvGrpSpPr/>
          <p:nvPr/>
        </p:nvGrpSpPr>
        <p:grpSpPr>
          <a:xfrm>
            <a:off x="8618937" y="2076190"/>
            <a:ext cx="246856" cy="307738"/>
            <a:chOff x="3705225" y="3803533"/>
            <a:chExt cx="304979" cy="380196"/>
          </a:xfrm>
        </p:grpSpPr>
        <p:sp>
          <p:nvSpPr>
            <p:cNvPr id="81" name="Oval 80"/>
            <p:cNvSpPr/>
            <p:nvPr/>
          </p:nvSpPr>
          <p:spPr bwMode="auto">
            <a:xfrm>
              <a:off x="3705225" y="3849730"/>
              <a:ext cx="304979" cy="3049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p:cNvSpPr txBox="1"/>
            <p:nvPr/>
          </p:nvSpPr>
          <p:spPr>
            <a:xfrm>
              <a:off x="3796171" y="3803533"/>
              <a:ext cx="147562" cy="380196"/>
            </a:xfrm>
            <a:prstGeom prst="rect">
              <a:avLst/>
            </a:prstGeom>
            <a:noFill/>
            <a:ln>
              <a:noFill/>
            </a:ln>
          </p:spPr>
          <p:txBody>
            <a:bodyPr wrap="square" lIns="0" tIns="0" rIns="0" bIns="0" rtlCol="0">
              <a:spAutoFit/>
            </a:bodyPr>
            <a:lstStyle/>
            <a:p>
              <a:r>
                <a:rPr lang="en-US" sz="2000" dirty="0">
                  <a:solidFill>
                    <a:srgbClr val="FF8C00"/>
                  </a:solidFill>
                  <a:latin typeface="Mistral" panose="03090702030407020403" pitchFamily="66" charset="0"/>
                  <a:cs typeface="Segoe UI" panose="020B0502040204020203" pitchFamily="34" charset="0"/>
                </a:rPr>
                <a:t>A</a:t>
              </a:r>
            </a:p>
          </p:txBody>
        </p:sp>
      </p:grpSp>
      <p:pic>
        <p:nvPicPr>
          <p:cNvPr id="83" name="Picture 82"/>
          <p:cNvPicPr>
            <a:picLocks noChangeAspect="1"/>
          </p:cNvPicPr>
          <p:nvPr/>
        </p:nvPicPr>
        <p:blipFill>
          <a:blip r:embed="rId3"/>
          <a:stretch>
            <a:fillRect/>
          </a:stretch>
        </p:blipFill>
        <p:spPr>
          <a:xfrm>
            <a:off x="7660946" y="2795829"/>
            <a:ext cx="429713" cy="429713"/>
          </a:xfrm>
          <a:prstGeom prst="rect">
            <a:avLst/>
          </a:prstGeom>
        </p:spPr>
      </p:pic>
      <p:pic>
        <p:nvPicPr>
          <p:cNvPr id="84" name="Picture 83"/>
          <p:cNvPicPr>
            <a:picLocks noChangeAspect="1"/>
          </p:cNvPicPr>
          <p:nvPr/>
        </p:nvPicPr>
        <p:blipFill>
          <a:blip r:embed="rId4"/>
          <a:stretch>
            <a:fillRect/>
          </a:stretch>
        </p:blipFill>
        <p:spPr>
          <a:xfrm>
            <a:off x="7680579" y="3367010"/>
            <a:ext cx="429713" cy="429713"/>
          </a:xfrm>
          <a:prstGeom prst="rect">
            <a:avLst/>
          </a:prstGeom>
        </p:spPr>
      </p:pic>
      <p:pic>
        <p:nvPicPr>
          <p:cNvPr id="85" name="Picture 84"/>
          <p:cNvPicPr>
            <a:picLocks noChangeAspect="1"/>
          </p:cNvPicPr>
          <p:nvPr/>
        </p:nvPicPr>
        <p:blipFill>
          <a:blip r:embed="rId5"/>
          <a:stretch>
            <a:fillRect/>
          </a:stretch>
        </p:blipFill>
        <p:spPr>
          <a:xfrm>
            <a:off x="7680579" y="3954404"/>
            <a:ext cx="429713" cy="429713"/>
          </a:xfrm>
          <a:prstGeom prst="rect">
            <a:avLst/>
          </a:prstGeom>
        </p:spPr>
      </p:pic>
      <p:sp>
        <p:nvSpPr>
          <p:cNvPr id="86" name="Freeform 13"/>
          <p:cNvSpPr>
            <a:spLocks/>
          </p:cNvSpPr>
          <p:nvPr/>
        </p:nvSpPr>
        <p:spPr bwMode="auto">
          <a:xfrm>
            <a:off x="8674138" y="1007805"/>
            <a:ext cx="1488885" cy="1077418"/>
          </a:xfrm>
          <a:custGeom>
            <a:avLst/>
            <a:gdLst>
              <a:gd name="T0" fmla="*/ 0 w 938"/>
              <a:gd name="T1" fmla="*/ 0 h 784"/>
              <a:gd name="T2" fmla="*/ 0 w 938"/>
              <a:gd name="T3" fmla="*/ 571 h 784"/>
              <a:gd name="T4" fmla="*/ 117 w 938"/>
              <a:gd name="T5" fmla="*/ 571 h 784"/>
              <a:gd name="T6" fmla="*/ 117 w 938"/>
              <a:gd name="T7" fmla="*/ 784 h 784"/>
              <a:gd name="T8" fmla="*/ 334 w 938"/>
              <a:gd name="T9" fmla="*/ 571 h 784"/>
              <a:gd name="T10" fmla="*/ 938 w 938"/>
              <a:gd name="T11" fmla="*/ 571 h 784"/>
              <a:gd name="T12" fmla="*/ 938 w 938"/>
              <a:gd name="T13" fmla="*/ 0 h 784"/>
              <a:gd name="T14" fmla="*/ 0 w 938"/>
              <a:gd name="T15" fmla="*/ 0 h 7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8" h="784">
                <a:moveTo>
                  <a:pt x="0" y="0"/>
                </a:moveTo>
                <a:lnTo>
                  <a:pt x="0" y="571"/>
                </a:lnTo>
                <a:lnTo>
                  <a:pt x="117" y="571"/>
                </a:lnTo>
                <a:lnTo>
                  <a:pt x="117" y="784"/>
                </a:lnTo>
                <a:lnTo>
                  <a:pt x="334" y="571"/>
                </a:lnTo>
                <a:lnTo>
                  <a:pt x="938" y="571"/>
                </a:lnTo>
                <a:lnTo>
                  <a:pt x="938" y="0"/>
                </a:lnTo>
                <a:lnTo>
                  <a:pt x="0" y="0"/>
                </a:lnTo>
                <a:close/>
              </a:path>
            </a:pathLst>
          </a:custGeom>
          <a:solidFill>
            <a:srgbClr val="59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srgbClr val="404040"/>
              </a:solidFill>
            </a:endParaRPr>
          </a:p>
        </p:txBody>
      </p:sp>
      <p:sp>
        <p:nvSpPr>
          <p:cNvPr id="87" name="Rectangle 86"/>
          <p:cNvSpPr/>
          <p:nvPr/>
        </p:nvSpPr>
        <p:spPr>
          <a:xfrm>
            <a:off x="8798014" y="1070174"/>
            <a:ext cx="1236803" cy="430832"/>
          </a:xfrm>
          <a:prstGeom prst="rect">
            <a:avLst/>
          </a:prstGeom>
        </p:spPr>
        <p:txBody>
          <a:bodyPr wrap="square">
            <a:spAutoFit/>
          </a:bodyPr>
          <a:lstStyle/>
          <a:p>
            <a:pPr algn="ctr"/>
            <a:r>
              <a:rPr lang="en-US" sz="1100" dirty="0">
                <a:solidFill>
                  <a:prstClr val="white"/>
                </a:solidFill>
                <a:cs typeface="Segoe UI" panose="020B0502040204020203" pitchFamily="34" charset="0"/>
              </a:rPr>
              <a:t>Here are your upcoming trips.</a:t>
            </a:r>
          </a:p>
        </p:txBody>
      </p:sp>
    </p:spTree>
    <p:extLst>
      <p:ext uri="{BB962C8B-B14F-4D97-AF65-F5344CB8AC3E}">
        <p14:creationId xmlns:p14="http://schemas.microsoft.com/office/powerpoint/2010/main" val="1374775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241" y="1076910"/>
            <a:ext cx="1909104" cy="3403187"/>
          </a:xfrm>
          <a:prstGeom prst="rect">
            <a:avLst/>
          </a:prstGeom>
          <a:ln>
            <a:solidFill>
              <a:schemeClr val="tx1"/>
            </a:solidFill>
          </a:ln>
        </p:spPr>
      </p:pic>
      <p:sp>
        <p:nvSpPr>
          <p:cNvPr id="58" name="Rectangle 57"/>
          <p:cNvSpPr/>
          <p:nvPr/>
        </p:nvSpPr>
        <p:spPr bwMode="auto">
          <a:xfrm>
            <a:off x="5916111" y="1076910"/>
            <a:ext cx="3958467" cy="3403187"/>
          </a:xfrm>
          <a:prstGeom prst="rect">
            <a:avLst/>
          </a:prstGeom>
          <a:solidFill>
            <a:schemeClr val="bg1">
              <a:lumMod val="95000"/>
            </a:schemeClr>
          </a:solidFill>
          <a:ln w="1587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vert="horz" wrap="square" lIns="146285" tIns="91428" rIns="146285" bIns="91428" rtlCol="0" anchor="t">
            <a:noAutofit/>
          </a:bodyPr>
          <a:lstStyle/>
          <a:p>
            <a:pPr defTabSz="932649"/>
            <a:r>
              <a:rPr lang="en-US" sz="2800" spc="-102" dirty="0">
                <a:solidFill>
                  <a:srgbClr val="0070C0"/>
                </a:solidFill>
                <a:latin typeface="Segoe UI Semibold" panose="020B0702040204020203" pitchFamily="34" charset="0"/>
              </a:rPr>
              <a:t>Background Voice Commands Architecture</a:t>
            </a:r>
          </a:p>
        </p:txBody>
      </p:sp>
      <p:grpSp>
        <p:nvGrpSpPr>
          <p:cNvPr id="11" name="Group 10"/>
          <p:cNvGrpSpPr/>
          <p:nvPr/>
        </p:nvGrpSpPr>
        <p:grpSpPr>
          <a:xfrm>
            <a:off x="1338045" y="2726412"/>
            <a:ext cx="1279997" cy="228572"/>
            <a:chOff x="1388205" y="2632374"/>
            <a:chExt cx="1280160" cy="228601"/>
          </a:xfrm>
        </p:grpSpPr>
        <p:sp>
          <p:nvSpPr>
            <p:cNvPr id="20" name="Down Arrow 19"/>
            <p:cNvSpPr/>
            <p:nvPr/>
          </p:nvSpPr>
          <p:spPr bwMode="auto">
            <a:xfrm rot="16200000">
              <a:off x="1913985" y="2106595"/>
              <a:ext cx="228600" cy="1280160"/>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5999" dirty="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p:cNvSpPr/>
            <p:nvPr/>
          </p:nvSpPr>
          <p:spPr bwMode="auto">
            <a:xfrm>
              <a:off x="1883505" y="2632374"/>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313"/>
              <a:r>
                <a:rPr lang="en-US" sz="1100" b="1" dirty="0">
                  <a:gradFill>
                    <a:gsLst>
                      <a:gs pos="0">
                        <a:srgbClr val="FFFFFF"/>
                      </a:gs>
                      <a:gs pos="100000">
                        <a:srgbClr val="FFFFFF"/>
                      </a:gs>
                    </a:gsLst>
                    <a:lin ang="5400000" scaled="0"/>
                  </a:gradFill>
                  <a:ea typeface="Segoe UI" pitchFamily="34" charset="0"/>
                  <a:cs typeface="Segoe UI" pitchFamily="34" charset="0"/>
                </a:rPr>
                <a:t>2</a:t>
              </a:r>
            </a:p>
          </p:txBody>
        </p:sp>
      </p:grpSp>
      <p:sp>
        <p:nvSpPr>
          <p:cNvPr id="9" name="Rectangle 8"/>
          <p:cNvSpPr/>
          <p:nvPr/>
        </p:nvSpPr>
        <p:spPr bwMode="auto">
          <a:xfrm>
            <a:off x="2690957" y="5581660"/>
            <a:ext cx="1909674" cy="1057139"/>
          </a:xfrm>
          <a:prstGeom prst="rect">
            <a:avLst/>
          </a:prstGeom>
          <a:solidFill>
            <a:srgbClr val="0060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13"/>
            <a:endParaRPr lang="en-US" sz="1200" dirty="0">
              <a:gradFill>
                <a:gsLst>
                  <a:gs pos="0">
                    <a:srgbClr val="FFFFFF"/>
                  </a:gs>
                  <a:gs pos="100000">
                    <a:srgbClr val="FFFFFF"/>
                  </a:gs>
                </a:gsLst>
                <a:lin ang="5400000" scaled="0"/>
              </a:gradFill>
              <a:ea typeface="Segoe UI" pitchFamily="34" charset="0"/>
              <a:cs typeface="Segoe UI" pitchFamily="34" charset="0"/>
            </a:endParaRPr>
          </a:p>
          <a:p>
            <a:pPr algn="ctr" defTabSz="932313"/>
            <a:r>
              <a:rPr lang="en-US" sz="1200" dirty="0">
                <a:gradFill>
                  <a:gsLst>
                    <a:gs pos="0">
                      <a:srgbClr val="FFFFFF"/>
                    </a:gs>
                    <a:gs pos="100000">
                      <a:srgbClr val="FFFFFF"/>
                    </a:gs>
                  </a:gsLst>
                  <a:lin ang="5400000" scaled="0"/>
                </a:gradFill>
                <a:ea typeface="Segoe UI" pitchFamily="34" charset="0"/>
                <a:cs typeface="Segoe UI" pitchFamily="34" charset="0"/>
              </a:rPr>
              <a:t>Windows Speech</a:t>
            </a:r>
          </a:p>
          <a:p>
            <a:pPr algn="ctr" defTabSz="932313"/>
            <a:r>
              <a:rPr lang="en-US" sz="1200" dirty="0">
                <a:gradFill>
                  <a:gsLst>
                    <a:gs pos="0">
                      <a:srgbClr val="FFFFFF"/>
                    </a:gs>
                    <a:gs pos="100000">
                      <a:srgbClr val="FFFFFF"/>
                    </a:gs>
                  </a:gsLst>
                  <a:lin ang="5400000" scaled="0"/>
                </a:gradFill>
                <a:ea typeface="Segoe UI" pitchFamily="34" charset="0"/>
                <a:cs typeface="Segoe UI" pitchFamily="34" charset="0"/>
              </a:rPr>
              <a:t>Platform (on-device)</a:t>
            </a:r>
          </a:p>
          <a:p>
            <a:pPr algn="ctr" defTabSz="932313"/>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986122" y="1941650"/>
            <a:ext cx="1561109" cy="375036"/>
          </a:xfrm>
          <a:prstGeom prst="rect">
            <a:avLst/>
          </a:prstGeom>
          <a:solidFill>
            <a:srgbClr val="59AAEB">
              <a:alpha val="98000"/>
            </a:srgbClr>
          </a:soli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13"/>
            <a:r>
              <a:rPr lang="en-US" sz="1100" dirty="0">
                <a:solidFill>
                  <a:srgbClr val="FFFFFF"/>
                </a:solidFill>
                <a:ea typeface="Segoe UI" pitchFamily="34" charset="0"/>
                <a:cs typeface="Segoe UI" pitchFamily="34" charset="0"/>
              </a:rPr>
              <a:t>Call</a:t>
            </a:r>
          </a:p>
        </p:txBody>
      </p:sp>
      <p:sp>
        <p:nvSpPr>
          <p:cNvPr id="36" name="Rectangle 35"/>
          <p:cNvSpPr/>
          <p:nvPr/>
        </p:nvSpPr>
        <p:spPr bwMode="auto">
          <a:xfrm>
            <a:off x="2986122" y="2332065"/>
            <a:ext cx="1561109" cy="375036"/>
          </a:xfrm>
          <a:prstGeom prst="rect">
            <a:avLst/>
          </a:prstGeom>
          <a:solidFill>
            <a:srgbClr val="59AAEB">
              <a:alpha val="98000"/>
            </a:srgbClr>
          </a:soli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13"/>
            <a:r>
              <a:rPr lang="en-US" sz="1100" dirty="0">
                <a:solidFill>
                  <a:srgbClr val="FFFFFF"/>
                </a:solidFill>
                <a:ea typeface="Segoe UI" pitchFamily="34" charset="0"/>
                <a:cs typeface="Segoe UI" pitchFamily="34" charset="0"/>
              </a:rPr>
              <a:t>Text</a:t>
            </a:r>
          </a:p>
        </p:txBody>
      </p:sp>
      <p:sp>
        <p:nvSpPr>
          <p:cNvPr id="38" name="Rectangle 37"/>
          <p:cNvSpPr/>
          <p:nvPr/>
        </p:nvSpPr>
        <p:spPr bwMode="auto">
          <a:xfrm>
            <a:off x="2986122" y="2722480"/>
            <a:ext cx="1561109" cy="375036"/>
          </a:xfrm>
          <a:prstGeom prst="rect">
            <a:avLst/>
          </a:prstGeom>
          <a:solidFill>
            <a:srgbClr val="59AAEB">
              <a:alpha val="98000"/>
            </a:srgbClr>
          </a:soli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13"/>
            <a:r>
              <a:rPr lang="en-US" sz="1100" dirty="0">
                <a:solidFill>
                  <a:srgbClr val="FFFFFF"/>
                </a:solidFill>
                <a:ea typeface="Segoe UI" pitchFamily="34" charset="0"/>
                <a:cs typeface="Segoe UI" pitchFamily="34" charset="0"/>
              </a:rPr>
              <a:t>Remind</a:t>
            </a:r>
          </a:p>
        </p:txBody>
      </p:sp>
      <p:sp>
        <p:nvSpPr>
          <p:cNvPr id="40" name="Rectangle 39"/>
          <p:cNvSpPr/>
          <p:nvPr/>
        </p:nvSpPr>
        <p:spPr bwMode="auto">
          <a:xfrm>
            <a:off x="2986122" y="3112895"/>
            <a:ext cx="1561109" cy="375036"/>
          </a:xfrm>
          <a:prstGeom prst="rect">
            <a:avLst/>
          </a:prstGeom>
          <a:solidFill>
            <a:srgbClr val="59AAEB">
              <a:alpha val="98000"/>
            </a:srgbClr>
          </a:soli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13"/>
            <a:r>
              <a:rPr lang="en-US" sz="1100" dirty="0">
                <a:solidFill>
                  <a:srgbClr val="FFFFFF"/>
                </a:solidFill>
                <a:ea typeface="Segoe UI" pitchFamily="34" charset="0"/>
                <a:cs typeface="Segoe UI" pitchFamily="34" charset="0"/>
              </a:rPr>
              <a:t>Email</a:t>
            </a:r>
          </a:p>
        </p:txBody>
      </p:sp>
      <p:sp>
        <p:nvSpPr>
          <p:cNvPr id="42" name="Rectangle 41"/>
          <p:cNvSpPr/>
          <p:nvPr/>
        </p:nvSpPr>
        <p:spPr bwMode="auto">
          <a:xfrm>
            <a:off x="2986122" y="3503311"/>
            <a:ext cx="1561109" cy="375036"/>
          </a:xfrm>
          <a:prstGeom prst="rect">
            <a:avLst/>
          </a:prstGeom>
          <a:solidFill>
            <a:srgbClr val="59AAEB">
              <a:alpha val="98000"/>
            </a:srgbClr>
          </a:soli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13"/>
            <a:r>
              <a:rPr lang="en-US" sz="1100" dirty="0">
                <a:solidFill>
                  <a:srgbClr val="FFFFFF"/>
                </a:solidFill>
                <a:ea typeface="Segoe UI" pitchFamily="34" charset="0"/>
                <a:cs typeface="Segoe UI" pitchFamily="34" charset="0"/>
              </a:rPr>
              <a:t>Voice Command</a:t>
            </a:r>
          </a:p>
        </p:txBody>
      </p:sp>
      <p:sp>
        <p:nvSpPr>
          <p:cNvPr id="73" name="Down Arrow 72"/>
          <p:cNvSpPr/>
          <p:nvPr/>
        </p:nvSpPr>
        <p:spPr bwMode="auto">
          <a:xfrm>
            <a:off x="2978399" y="4551976"/>
            <a:ext cx="228571" cy="958103"/>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5999" dirty="0">
              <a:gradFill>
                <a:gsLst>
                  <a:gs pos="0">
                    <a:srgbClr val="FFFFFF"/>
                  </a:gs>
                  <a:gs pos="100000">
                    <a:srgbClr val="FFFFFF"/>
                  </a:gs>
                </a:gsLst>
                <a:lin ang="5400000" scaled="0"/>
              </a:gradFill>
              <a:ea typeface="Segoe UI" pitchFamily="34" charset="0"/>
              <a:cs typeface="Segoe UI" pitchFamily="34" charset="0"/>
            </a:endParaRPr>
          </a:p>
        </p:txBody>
      </p:sp>
      <p:sp>
        <p:nvSpPr>
          <p:cNvPr id="74" name="Oval 73"/>
          <p:cNvSpPr/>
          <p:nvPr/>
        </p:nvSpPr>
        <p:spPr bwMode="auto">
          <a:xfrm>
            <a:off x="2978399" y="4915800"/>
            <a:ext cx="228571" cy="228571"/>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313"/>
            <a:r>
              <a:rPr lang="en-US" sz="1100" b="1" dirty="0">
                <a:gradFill>
                  <a:gsLst>
                    <a:gs pos="0">
                      <a:srgbClr val="FFFFFF"/>
                    </a:gs>
                    <a:gs pos="100000">
                      <a:srgbClr val="FFFFFF"/>
                    </a:gs>
                  </a:gsLst>
                  <a:lin ang="5400000" scaled="0"/>
                </a:gradFill>
                <a:ea typeface="Segoe UI" pitchFamily="34" charset="0"/>
                <a:cs typeface="Segoe UI" pitchFamily="34" charset="0"/>
              </a:rPr>
              <a:t>3</a:t>
            </a:r>
          </a:p>
        </p:txBody>
      </p:sp>
      <p:sp>
        <p:nvSpPr>
          <p:cNvPr id="76" name="Down Arrow 75"/>
          <p:cNvSpPr/>
          <p:nvPr/>
        </p:nvSpPr>
        <p:spPr bwMode="auto">
          <a:xfrm rot="10800000">
            <a:off x="4110238" y="4551034"/>
            <a:ext cx="228571" cy="958103"/>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5999" dirty="0">
              <a:gradFill>
                <a:gsLst>
                  <a:gs pos="0">
                    <a:srgbClr val="FFFFFF"/>
                  </a:gs>
                  <a:gs pos="100000">
                    <a:srgbClr val="FFFFFF"/>
                  </a:gs>
                </a:gsLst>
                <a:lin ang="5400000" scaled="0"/>
              </a:gradFill>
              <a:ea typeface="Segoe UI" pitchFamily="34" charset="0"/>
              <a:cs typeface="Segoe UI" pitchFamily="34" charset="0"/>
            </a:endParaRPr>
          </a:p>
        </p:txBody>
      </p:sp>
      <p:sp>
        <p:nvSpPr>
          <p:cNvPr id="77" name="Oval 76"/>
          <p:cNvSpPr/>
          <p:nvPr/>
        </p:nvSpPr>
        <p:spPr bwMode="auto">
          <a:xfrm>
            <a:off x="4110237" y="4915800"/>
            <a:ext cx="228571" cy="228571"/>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313"/>
            <a:r>
              <a:rPr lang="en-US" sz="1100" b="1" dirty="0">
                <a:gradFill>
                  <a:gsLst>
                    <a:gs pos="0">
                      <a:srgbClr val="FFFFFF"/>
                    </a:gs>
                    <a:gs pos="100000">
                      <a:srgbClr val="FFFFFF"/>
                    </a:gs>
                  </a:gsLst>
                  <a:lin ang="5400000" scaled="0"/>
                </a:gradFill>
                <a:ea typeface="Segoe UI" pitchFamily="34" charset="0"/>
                <a:cs typeface="Segoe UI" pitchFamily="34" charset="0"/>
              </a:rPr>
              <a:t>6</a:t>
            </a:r>
          </a:p>
        </p:txBody>
      </p:sp>
      <p:sp>
        <p:nvSpPr>
          <p:cNvPr id="79" name="Down Arrow 78"/>
          <p:cNvSpPr/>
          <p:nvPr/>
        </p:nvSpPr>
        <p:spPr bwMode="auto">
          <a:xfrm rot="16200000">
            <a:off x="5260012" y="5000508"/>
            <a:ext cx="228571" cy="1390877"/>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5999" dirty="0">
              <a:gradFill>
                <a:gsLst>
                  <a:gs pos="0">
                    <a:srgbClr val="FFFFFF"/>
                  </a:gs>
                  <a:gs pos="100000">
                    <a:srgbClr val="FFFFFF"/>
                  </a:gs>
                </a:gsLst>
                <a:lin ang="5400000" scaled="0"/>
              </a:gradFill>
              <a:ea typeface="Segoe UI" pitchFamily="34" charset="0"/>
              <a:cs typeface="Segoe UI" pitchFamily="34" charset="0"/>
            </a:endParaRPr>
          </a:p>
        </p:txBody>
      </p:sp>
      <p:sp>
        <p:nvSpPr>
          <p:cNvPr id="80" name="Oval 79"/>
          <p:cNvSpPr/>
          <p:nvPr/>
        </p:nvSpPr>
        <p:spPr bwMode="auto">
          <a:xfrm>
            <a:off x="5257878" y="5581660"/>
            <a:ext cx="228571" cy="228571"/>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313"/>
            <a:r>
              <a:rPr lang="en-US" sz="1100" b="1" dirty="0">
                <a:gradFill>
                  <a:gsLst>
                    <a:gs pos="0">
                      <a:srgbClr val="FFFFFF"/>
                    </a:gs>
                    <a:gs pos="100000">
                      <a:srgbClr val="FFFFFF"/>
                    </a:gs>
                  </a:gsLst>
                  <a:lin ang="5400000" scaled="0"/>
                </a:gradFill>
                <a:ea typeface="Segoe UI" pitchFamily="34" charset="0"/>
                <a:cs typeface="Segoe UI" pitchFamily="34" charset="0"/>
              </a:rPr>
              <a:t>4</a:t>
            </a:r>
          </a:p>
        </p:txBody>
      </p:sp>
      <p:sp>
        <p:nvSpPr>
          <p:cNvPr id="82" name="Down Arrow 81"/>
          <p:cNvSpPr/>
          <p:nvPr/>
        </p:nvSpPr>
        <p:spPr bwMode="auto">
          <a:xfrm rot="5400000">
            <a:off x="5260010" y="5829077"/>
            <a:ext cx="228571" cy="1390875"/>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5999" dirty="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p:cNvSpPr/>
          <p:nvPr/>
        </p:nvSpPr>
        <p:spPr bwMode="auto">
          <a:xfrm>
            <a:off x="5257878" y="6410228"/>
            <a:ext cx="228571" cy="228571"/>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313"/>
            <a:r>
              <a:rPr lang="en-US" sz="1100" b="1" dirty="0">
                <a:gradFill>
                  <a:gsLst>
                    <a:gs pos="0">
                      <a:srgbClr val="FFFFFF"/>
                    </a:gs>
                    <a:gs pos="100000">
                      <a:srgbClr val="FFFFFF"/>
                    </a:gs>
                  </a:gsLst>
                  <a:lin ang="5400000" scaled="0"/>
                </a:gradFill>
                <a:ea typeface="Segoe UI" pitchFamily="34" charset="0"/>
                <a:cs typeface="Segoe UI" pitchFamily="34" charset="0"/>
              </a:rPr>
              <a:t>5</a:t>
            </a:r>
          </a:p>
        </p:txBody>
      </p:sp>
      <p:grpSp>
        <p:nvGrpSpPr>
          <p:cNvPr id="44" name="Group 43"/>
          <p:cNvGrpSpPr/>
          <p:nvPr/>
        </p:nvGrpSpPr>
        <p:grpSpPr>
          <a:xfrm>
            <a:off x="6139615" y="3400440"/>
            <a:ext cx="1354194" cy="864530"/>
            <a:chOff x="7410121" y="3279571"/>
            <a:chExt cx="1433685" cy="915277"/>
          </a:xfrm>
        </p:grpSpPr>
        <p:sp>
          <p:nvSpPr>
            <p:cNvPr id="46" name="Snip Single Corner Rectangle 45"/>
            <p:cNvSpPr/>
            <p:nvPr/>
          </p:nvSpPr>
          <p:spPr bwMode="auto">
            <a:xfrm flipH="1">
              <a:off x="7410121" y="3284936"/>
              <a:ext cx="1433685" cy="909912"/>
            </a:xfrm>
            <a:prstGeom prst="snip1Rect">
              <a:avLst/>
            </a:prstGeom>
            <a:solidFill>
              <a:schemeClr val="bg1"/>
            </a:solidFill>
            <a:ln>
              <a:solidFill>
                <a:srgbClr val="0060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13"/>
              <a:r>
                <a:rPr lang="en-US" sz="1200" dirty="0">
                  <a:solidFill>
                    <a:srgbClr val="404040"/>
                  </a:solidFill>
                  <a:ea typeface="Segoe UI" pitchFamily="34" charset="0"/>
                  <a:cs typeface="Segoe UI" pitchFamily="34" charset="0"/>
                </a:rPr>
                <a:t>VCD</a:t>
              </a:r>
            </a:p>
          </p:txBody>
        </p:sp>
        <p:sp>
          <p:nvSpPr>
            <p:cNvPr id="47" name="Isosceles Triangle 13"/>
            <p:cNvSpPr/>
            <p:nvPr/>
          </p:nvSpPr>
          <p:spPr bwMode="auto">
            <a:xfrm>
              <a:off x="7410122" y="3279571"/>
              <a:ext cx="155087" cy="170777"/>
            </a:xfrm>
            <a:custGeom>
              <a:avLst/>
              <a:gdLst>
                <a:gd name="connsiteX0" fmla="*/ 0 w 202466"/>
                <a:gd name="connsiteY0" fmla="*/ 110444 h 110444"/>
                <a:gd name="connsiteX1" fmla="*/ 101233 w 202466"/>
                <a:gd name="connsiteY1" fmla="*/ 0 h 110444"/>
                <a:gd name="connsiteX2" fmla="*/ 202466 w 202466"/>
                <a:gd name="connsiteY2" fmla="*/ 110444 h 110444"/>
                <a:gd name="connsiteX3" fmla="*/ 0 w 202466"/>
                <a:gd name="connsiteY3" fmla="*/ 110444 h 110444"/>
                <a:gd name="connsiteX0" fmla="*/ 89267 w 291733"/>
                <a:gd name="connsiteY0" fmla="*/ 191406 h 191406"/>
                <a:gd name="connsiteX1" fmla="*/ 0 w 291733"/>
                <a:gd name="connsiteY1" fmla="*/ 0 h 191406"/>
                <a:gd name="connsiteX2" fmla="*/ 291733 w 291733"/>
                <a:gd name="connsiteY2" fmla="*/ 191406 h 191406"/>
                <a:gd name="connsiteX3" fmla="*/ 89267 w 291733"/>
                <a:gd name="connsiteY3" fmla="*/ 191406 h 191406"/>
                <a:gd name="connsiteX0" fmla="*/ 89267 w 156002"/>
                <a:gd name="connsiteY0" fmla="*/ 191406 h 191406"/>
                <a:gd name="connsiteX1" fmla="*/ 0 w 156002"/>
                <a:gd name="connsiteY1" fmla="*/ 0 h 191406"/>
                <a:gd name="connsiteX2" fmla="*/ 156002 w 156002"/>
                <a:gd name="connsiteY2" fmla="*/ 906 h 191406"/>
                <a:gd name="connsiteX3" fmla="*/ 89267 w 156002"/>
                <a:gd name="connsiteY3" fmla="*/ 191406 h 191406"/>
                <a:gd name="connsiteX0" fmla="*/ 1160 w 156002"/>
                <a:gd name="connsiteY0" fmla="*/ 112825 h 112825"/>
                <a:gd name="connsiteX1" fmla="*/ 0 w 156002"/>
                <a:gd name="connsiteY1" fmla="*/ 0 h 112825"/>
                <a:gd name="connsiteX2" fmla="*/ 156002 w 156002"/>
                <a:gd name="connsiteY2" fmla="*/ 906 h 112825"/>
                <a:gd name="connsiteX3" fmla="*/ 1160 w 156002"/>
                <a:gd name="connsiteY3" fmla="*/ 112825 h 112825"/>
                <a:gd name="connsiteX0" fmla="*/ 3541 w 156002"/>
                <a:gd name="connsiteY0" fmla="*/ 172356 h 172356"/>
                <a:gd name="connsiteX1" fmla="*/ 0 w 156002"/>
                <a:gd name="connsiteY1" fmla="*/ 0 h 172356"/>
                <a:gd name="connsiteX2" fmla="*/ 156002 w 156002"/>
                <a:gd name="connsiteY2" fmla="*/ 906 h 172356"/>
                <a:gd name="connsiteX3" fmla="*/ 3541 w 156002"/>
                <a:gd name="connsiteY3" fmla="*/ 172356 h 172356"/>
                <a:gd name="connsiteX0" fmla="*/ 50 w 157274"/>
                <a:gd name="connsiteY0" fmla="*/ 174738 h 174738"/>
                <a:gd name="connsiteX1" fmla="*/ 1272 w 157274"/>
                <a:gd name="connsiteY1" fmla="*/ 0 h 174738"/>
                <a:gd name="connsiteX2" fmla="*/ 157274 w 157274"/>
                <a:gd name="connsiteY2" fmla="*/ 906 h 174738"/>
                <a:gd name="connsiteX3" fmla="*/ 50 w 157274"/>
                <a:gd name="connsiteY3" fmla="*/ 174738 h 174738"/>
                <a:gd name="connsiteX0" fmla="*/ 50 w 164417"/>
                <a:gd name="connsiteY0" fmla="*/ 176214 h 176214"/>
                <a:gd name="connsiteX1" fmla="*/ 1272 w 164417"/>
                <a:gd name="connsiteY1" fmla="*/ 1476 h 176214"/>
                <a:gd name="connsiteX2" fmla="*/ 164417 w 164417"/>
                <a:gd name="connsiteY2" fmla="*/ 0 h 176214"/>
                <a:gd name="connsiteX3" fmla="*/ 50 w 164417"/>
                <a:gd name="connsiteY3" fmla="*/ 176214 h 176214"/>
                <a:gd name="connsiteX0" fmla="*/ 25 w 164392"/>
                <a:gd name="connsiteY0" fmla="*/ 177119 h 177119"/>
                <a:gd name="connsiteX1" fmla="*/ 3629 w 164392"/>
                <a:gd name="connsiteY1" fmla="*/ 0 h 177119"/>
                <a:gd name="connsiteX2" fmla="*/ 164392 w 164392"/>
                <a:gd name="connsiteY2" fmla="*/ 905 h 177119"/>
                <a:gd name="connsiteX3" fmla="*/ 25 w 164392"/>
                <a:gd name="connsiteY3" fmla="*/ 177119 h 177119"/>
                <a:gd name="connsiteX0" fmla="*/ 50 w 164417"/>
                <a:gd name="connsiteY0" fmla="*/ 177119 h 177119"/>
                <a:gd name="connsiteX1" fmla="*/ 1273 w 164417"/>
                <a:gd name="connsiteY1" fmla="*/ 0 h 177119"/>
                <a:gd name="connsiteX2" fmla="*/ 164417 w 164417"/>
                <a:gd name="connsiteY2" fmla="*/ 905 h 177119"/>
                <a:gd name="connsiteX3" fmla="*/ 50 w 164417"/>
                <a:gd name="connsiteY3" fmla="*/ 177119 h 177119"/>
                <a:gd name="connsiteX0" fmla="*/ 50 w 121555"/>
                <a:gd name="connsiteY0" fmla="*/ 307182 h 307182"/>
                <a:gd name="connsiteX1" fmla="*/ 1273 w 121555"/>
                <a:gd name="connsiteY1" fmla="*/ 130063 h 307182"/>
                <a:gd name="connsiteX2" fmla="*/ 121555 w 121555"/>
                <a:gd name="connsiteY2" fmla="*/ 0 h 307182"/>
                <a:gd name="connsiteX3" fmla="*/ 50 w 121555"/>
                <a:gd name="connsiteY3" fmla="*/ 307182 h 307182"/>
                <a:gd name="connsiteX0" fmla="*/ 12 w 121517"/>
                <a:gd name="connsiteY0" fmla="*/ 322375 h 322375"/>
                <a:gd name="connsiteX1" fmla="*/ 8379 w 121517"/>
                <a:gd name="connsiteY1" fmla="*/ 0 h 322375"/>
                <a:gd name="connsiteX2" fmla="*/ 121517 w 121517"/>
                <a:gd name="connsiteY2" fmla="*/ 15193 h 322375"/>
                <a:gd name="connsiteX3" fmla="*/ 12 w 121517"/>
                <a:gd name="connsiteY3" fmla="*/ 322375 h 322375"/>
                <a:gd name="connsiteX0" fmla="*/ 0 w 273905"/>
                <a:gd name="connsiteY0" fmla="*/ 174738 h 174738"/>
                <a:gd name="connsiteX1" fmla="*/ 160767 w 273905"/>
                <a:gd name="connsiteY1" fmla="*/ 0 h 174738"/>
                <a:gd name="connsiteX2" fmla="*/ 273905 w 273905"/>
                <a:gd name="connsiteY2" fmla="*/ 15193 h 174738"/>
                <a:gd name="connsiteX3" fmla="*/ 0 w 273905"/>
                <a:gd name="connsiteY3" fmla="*/ 174738 h 174738"/>
                <a:gd name="connsiteX0" fmla="*/ 0 w 160767"/>
                <a:gd name="connsiteY0" fmla="*/ 174738 h 174738"/>
                <a:gd name="connsiteX1" fmla="*/ 160767 w 160767"/>
                <a:gd name="connsiteY1" fmla="*/ 0 h 174738"/>
                <a:gd name="connsiteX2" fmla="*/ 150080 w 160767"/>
                <a:gd name="connsiteY2" fmla="*/ 167593 h 174738"/>
                <a:gd name="connsiteX3" fmla="*/ 0 w 160767"/>
                <a:gd name="connsiteY3" fmla="*/ 174738 h 174738"/>
                <a:gd name="connsiteX0" fmla="*/ 0 w 153624"/>
                <a:gd name="connsiteY0" fmla="*/ 189025 h 189025"/>
                <a:gd name="connsiteX1" fmla="*/ 153624 w 153624"/>
                <a:gd name="connsiteY1" fmla="*/ 0 h 189025"/>
                <a:gd name="connsiteX2" fmla="*/ 150080 w 153624"/>
                <a:gd name="connsiteY2" fmla="*/ 181880 h 189025"/>
                <a:gd name="connsiteX3" fmla="*/ 0 w 153624"/>
                <a:gd name="connsiteY3" fmla="*/ 189025 h 189025"/>
                <a:gd name="connsiteX0" fmla="*/ 0 w 155085"/>
                <a:gd name="connsiteY0" fmla="*/ 189025 h 189025"/>
                <a:gd name="connsiteX1" fmla="*/ 153624 w 155085"/>
                <a:gd name="connsiteY1" fmla="*/ 0 h 189025"/>
                <a:gd name="connsiteX2" fmla="*/ 154843 w 155085"/>
                <a:gd name="connsiteY2" fmla="*/ 189024 h 189025"/>
                <a:gd name="connsiteX3" fmla="*/ 0 w 155085"/>
                <a:gd name="connsiteY3" fmla="*/ 189025 h 189025"/>
              </a:gdLst>
              <a:ahLst/>
              <a:cxnLst>
                <a:cxn ang="0">
                  <a:pos x="connsiteX0" y="connsiteY0"/>
                </a:cxn>
                <a:cxn ang="0">
                  <a:pos x="connsiteX1" y="connsiteY1"/>
                </a:cxn>
                <a:cxn ang="0">
                  <a:pos x="connsiteX2" y="connsiteY2"/>
                </a:cxn>
                <a:cxn ang="0">
                  <a:pos x="connsiteX3" y="connsiteY3"/>
                </a:cxn>
              </a:cxnLst>
              <a:rect l="l" t="t" r="r" b="b"/>
              <a:pathLst>
                <a:path w="155085" h="189025">
                  <a:moveTo>
                    <a:pt x="0" y="189025"/>
                  </a:moveTo>
                  <a:cubicBezTo>
                    <a:pt x="-387" y="151417"/>
                    <a:pt x="154011" y="37608"/>
                    <a:pt x="153624" y="0"/>
                  </a:cubicBezTo>
                  <a:cubicBezTo>
                    <a:pt x="152443" y="60627"/>
                    <a:pt x="156024" y="128397"/>
                    <a:pt x="154843" y="189024"/>
                  </a:cubicBezTo>
                  <a:lnTo>
                    <a:pt x="0" y="189025"/>
                  </a:lnTo>
                  <a:close/>
                </a:path>
              </a:pathLst>
            </a:custGeom>
            <a:solidFill>
              <a:srgbClr val="0060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9" name="Down Arrow 68"/>
          <p:cNvSpPr/>
          <p:nvPr/>
        </p:nvSpPr>
        <p:spPr bwMode="auto">
          <a:xfrm rot="5400000">
            <a:off x="5260010" y="1028595"/>
            <a:ext cx="228571" cy="1390875"/>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5999" dirty="0">
              <a:gradFill>
                <a:gsLst>
                  <a:gs pos="0">
                    <a:srgbClr val="FFFFFF"/>
                  </a:gs>
                  <a:gs pos="100000">
                    <a:srgbClr val="FFFFFF"/>
                  </a:gs>
                </a:gsLst>
                <a:lin ang="5400000" scaled="0"/>
              </a:gradFill>
              <a:ea typeface="Segoe UI" pitchFamily="34" charset="0"/>
              <a:cs typeface="Segoe UI" pitchFamily="34" charset="0"/>
            </a:endParaRPr>
          </a:p>
        </p:txBody>
      </p:sp>
      <p:sp>
        <p:nvSpPr>
          <p:cNvPr id="72" name="Oval 71"/>
          <p:cNvSpPr/>
          <p:nvPr/>
        </p:nvSpPr>
        <p:spPr bwMode="auto">
          <a:xfrm>
            <a:off x="5249019" y="1609746"/>
            <a:ext cx="228571" cy="228571"/>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313"/>
            <a:r>
              <a:rPr lang="en-US" sz="1100" b="1" dirty="0">
                <a:gradFill>
                  <a:gsLst>
                    <a:gs pos="0">
                      <a:srgbClr val="FFFFFF"/>
                    </a:gs>
                    <a:gs pos="100000">
                      <a:srgbClr val="FFFFFF"/>
                    </a:gs>
                  </a:gsLst>
                  <a:lin ang="5400000" scaled="0"/>
                </a:gradFill>
                <a:ea typeface="Segoe UI" pitchFamily="34" charset="0"/>
                <a:cs typeface="Segoe UI" pitchFamily="34" charset="0"/>
              </a:rPr>
              <a:t>9</a:t>
            </a:r>
          </a:p>
        </p:txBody>
      </p:sp>
      <p:sp>
        <p:nvSpPr>
          <p:cNvPr id="53" name="Can 52"/>
          <p:cNvSpPr/>
          <p:nvPr/>
        </p:nvSpPr>
        <p:spPr bwMode="auto">
          <a:xfrm>
            <a:off x="8053371" y="3400440"/>
            <a:ext cx="1660771" cy="867633"/>
          </a:xfrm>
          <a:prstGeom prst="can">
            <a:avLst/>
          </a:prstGeom>
          <a:solidFill>
            <a:srgbClr val="0060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ctr" anchorCtr="0"/>
          <a:lstStyle/>
          <a:p>
            <a:pPr algn="ctr" defTabSz="932313"/>
            <a:r>
              <a:rPr lang="en-US" sz="1200" dirty="0">
                <a:gradFill>
                  <a:gsLst>
                    <a:gs pos="0">
                      <a:srgbClr val="FFFFFF"/>
                    </a:gs>
                    <a:gs pos="100000">
                      <a:srgbClr val="FFFFFF"/>
                    </a:gs>
                  </a:gsLst>
                  <a:lin ang="5400000" scaled="0"/>
                </a:gradFill>
                <a:ea typeface="Segoe UI" pitchFamily="34" charset="0"/>
                <a:cs typeface="Segoe UI" pitchFamily="34" charset="0"/>
              </a:rPr>
              <a:t>Isolated Storage</a:t>
            </a:r>
          </a:p>
        </p:txBody>
      </p:sp>
      <p:sp>
        <p:nvSpPr>
          <p:cNvPr id="55" name="Rectangle 54"/>
          <p:cNvSpPr/>
          <p:nvPr/>
        </p:nvSpPr>
        <p:spPr bwMode="auto">
          <a:xfrm>
            <a:off x="6142136" y="1310012"/>
            <a:ext cx="1779862" cy="1697526"/>
          </a:xfrm>
          <a:prstGeom prst="rect">
            <a:avLst/>
          </a:prstGeom>
          <a:solidFill>
            <a:srgbClr val="009A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13"/>
            <a:r>
              <a:rPr lang="en-US" sz="1600" dirty="0">
                <a:gradFill>
                  <a:gsLst>
                    <a:gs pos="0">
                      <a:srgbClr val="FFFFFF"/>
                    </a:gs>
                    <a:gs pos="100000">
                      <a:srgbClr val="FFFFFF"/>
                    </a:gs>
                  </a:gsLst>
                  <a:lin ang="5400000" scaled="0"/>
                </a:gradFill>
                <a:ea typeface="Segoe UI" pitchFamily="34" charset="0"/>
                <a:cs typeface="Segoe UI" pitchFamily="34" charset="0"/>
              </a:rPr>
              <a:t>Voice Command</a:t>
            </a:r>
          </a:p>
          <a:p>
            <a:pPr algn="ctr" defTabSz="932313"/>
            <a:r>
              <a:rPr lang="en-US" sz="1600" dirty="0">
                <a:gradFill>
                  <a:gsLst>
                    <a:gs pos="0">
                      <a:srgbClr val="FFFFFF"/>
                    </a:gs>
                    <a:gs pos="100000">
                      <a:srgbClr val="FFFFFF"/>
                    </a:gs>
                  </a:gsLst>
                  <a:lin ang="5400000" scaled="0"/>
                </a:gradFill>
                <a:ea typeface="Segoe UI" pitchFamily="34" charset="0"/>
                <a:cs typeface="Segoe UI" pitchFamily="34" charset="0"/>
              </a:rPr>
              <a:t>Background Service</a:t>
            </a:r>
          </a:p>
          <a:p>
            <a:pPr algn="ctr" defTabSz="932313"/>
            <a:r>
              <a:rPr lang="en-US" sz="1200" dirty="0">
                <a:gradFill>
                  <a:gsLst>
                    <a:gs pos="0">
                      <a:srgbClr val="FFFFFF"/>
                    </a:gs>
                    <a:gs pos="100000">
                      <a:srgbClr val="FFFFFF"/>
                    </a:gs>
                  </a:gsLst>
                  <a:lin ang="5400000" scaled="0"/>
                </a:gradFill>
                <a:ea typeface="Segoe UI" pitchFamily="34" charset="0"/>
                <a:cs typeface="Segoe UI" pitchFamily="34" charset="0"/>
              </a:rPr>
              <a:t> </a:t>
            </a:r>
          </a:p>
          <a:p>
            <a:pPr algn="ctr" defTabSz="932313"/>
            <a:r>
              <a:rPr lang="en-US" sz="1200" dirty="0">
                <a:gradFill>
                  <a:gsLst>
                    <a:gs pos="0">
                      <a:srgbClr val="FFFFFF"/>
                    </a:gs>
                    <a:gs pos="100000">
                      <a:srgbClr val="FFFFFF"/>
                    </a:gs>
                  </a:gsLst>
                  <a:lin ang="5400000" scaled="0"/>
                </a:gradFill>
                <a:ea typeface="Segoe UI" pitchFamily="34" charset="0"/>
                <a:cs typeface="Segoe UI" pitchFamily="34" charset="0"/>
              </a:rPr>
              <a:t>Implements </a:t>
            </a:r>
          </a:p>
          <a:p>
            <a:pPr algn="ctr" defTabSz="932313"/>
            <a:r>
              <a:rPr lang="en-US" sz="1200" dirty="0">
                <a:gradFill>
                  <a:gsLst>
                    <a:gs pos="0">
                      <a:srgbClr val="FFFFFF"/>
                    </a:gs>
                    <a:gs pos="100000">
                      <a:srgbClr val="FFFFFF"/>
                    </a:gs>
                  </a:gsLst>
                  <a:lin ang="5400000" scaled="0"/>
                </a:gradFill>
                <a:ea typeface="Segoe UI" pitchFamily="34" charset="0"/>
                <a:cs typeface="Segoe UI" pitchFamily="34" charset="0"/>
              </a:rPr>
              <a:t>Windows.</a:t>
            </a:r>
          </a:p>
          <a:p>
            <a:pPr algn="ctr" defTabSz="932313"/>
            <a:r>
              <a:rPr lang="en-US" sz="1200" dirty="0" err="1">
                <a:gradFill>
                  <a:gsLst>
                    <a:gs pos="0">
                      <a:srgbClr val="FFFFFF"/>
                    </a:gs>
                    <a:gs pos="100000">
                      <a:srgbClr val="FFFFFF"/>
                    </a:gs>
                  </a:gsLst>
                  <a:lin ang="5400000" scaled="0"/>
                </a:gradFill>
                <a:ea typeface="Segoe UI" pitchFamily="34" charset="0"/>
                <a:cs typeface="Segoe UI" pitchFamily="34" charset="0"/>
              </a:rPr>
              <a:t>AppModel.Background</a:t>
            </a:r>
            <a:r>
              <a:rPr lang="en-US" sz="1200" dirty="0">
                <a:gradFill>
                  <a:gsLst>
                    <a:gs pos="0">
                      <a:srgbClr val="FFFFFF"/>
                    </a:gs>
                    <a:gs pos="100000">
                      <a:srgbClr val="FFFFFF"/>
                    </a:gs>
                  </a:gsLst>
                  <a:lin ang="5400000" scaled="0"/>
                </a:gradFill>
                <a:ea typeface="Segoe UI" pitchFamily="34" charset="0"/>
                <a:cs typeface="Segoe UI" pitchFamily="34" charset="0"/>
              </a:rPr>
              <a:t>.</a:t>
            </a:r>
          </a:p>
          <a:p>
            <a:pPr algn="ctr" defTabSz="932313"/>
            <a:r>
              <a:rPr lang="en-US" sz="1200" b="1" dirty="0" err="1">
                <a:gradFill>
                  <a:gsLst>
                    <a:gs pos="0">
                      <a:srgbClr val="FFFFFF"/>
                    </a:gs>
                    <a:gs pos="100000">
                      <a:srgbClr val="FFFFFF"/>
                    </a:gs>
                  </a:gsLst>
                  <a:lin ang="5400000" scaled="0"/>
                </a:gradFill>
                <a:ea typeface="Segoe UI" pitchFamily="34" charset="0"/>
                <a:cs typeface="Segoe UI" pitchFamily="34" charset="0"/>
              </a:rPr>
              <a:t>IBackgroundTask</a:t>
            </a: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8788939" y="2113249"/>
            <a:ext cx="902199" cy="841734"/>
          </a:xfrm>
          <a:prstGeom prst="rect">
            <a:avLst/>
          </a:prstGeom>
          <a:solidFill>
            <a:srgbClr val="0060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13"/>
            <a:r>
              <a:rPr lang="en-US" sz="1200" dirty="0">
                <a:gradFill>
                  <a:gsLst>
                    <a:gs pos="0">
                      <a:srgbClr val="FFFFFF"/>
                    </a:gs>
                    <a:gs pos="100000">
                      <a:srgbClr val="FFFFFF"/>
                    </a:gs>
                  </a:gsLst>
                  <a:lin ang="5400000" scaled="0"/>
                </a:gradFill>
                <a:ea typeface="Segoe UI" pitchFamily="34" charset="0"/>
                <a:cs typeface="Segoe UI" pitchFamily="34" charset="0"/>
              </a:rPr>
              <a:t>Render XAML</a:t>
            </a:r>
            <a:endParaRPr lang="en-US" sz="4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Down Arrow 59"/>
          <p:cNvSpPr/>
          <p:nvPr/>
        </p:nvSpPr>
        <p:spPr bwMode="auto">
          <a:xfrm rot="16200000">
            <a:off x="5260012" y="1805428"/>
            <a:ext cx="228571" cy="1390877"/>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5999" dirty="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5254356" y="2386580"/>
            <a:ext cx="228571" cy="228571"/>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313"/>
            <a:r>
              <a:rPr lang="en-US" sz="1100" b="1" dirty="0">
                <a:gradFill>
                  <a:gsLst>
                    <a:gs pos="0">
                      <a:srgbClr val="FFFFFF"/>
                    </a:gs>
                    <a:gs pos="100000">
                      <a:srgbClr val="FFFFFF"/>
                    </a:gs>
                  </a:gsLst>
                  <a:lin ang="5400000" scaled="0"/>
                </a:gradFill>
                <a:ea typeface="Segoe UI" pitchFamily="34" charset="0"/>
                <a:cs typeface="Segoe UI" pitchFamily="34" charset="0"/>
              </a:rPr>
              <a:t>7</a:t>
            </a:r>
          </a:p>
        </p:txBody>
      </p:sp>
      <p:sp>
        <p:nvSpPr>
          <p:cNvPr id="63" name="Down Arrow 62"/>
          <p:cNvSpPr/>
          <p:nvPr/>
        </p:nvSpPr>
        <p:spPr bwMode="auto">
          <a:xfrm rot="5400000">
            <a:off x="5260010" y="3182910"/>
            <a:ext cx="228571" cy="1390875"/>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5999" dirty="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p:cNvSpPr/>
          <p:nvPr/>
        </p:nvSpPr>
        <p:spPr bwMode="auto">
          <a:xfrm>
            <a:off x="5257878" y="3764061"/>
            <a:ext cx="228571" cy="228571"/>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313"/>
            <a:r>
              <a:rPr lang="en-US" sz="1100" b="1" dirty="0">
                <a:gradFill>
                  <a:gsLst>
                    <a:gs pos="0">
                      <a:srgbClr val="FFFFFF"/>
                    </a:gs>
                    <a:gs pos="100000">
                      <a:srgbClr val="FFFFFF"/>
                    </a:gs>
                  </a:gsLst>
                  <a:lin ang="5400000" scaled="0"/>
                </a:gradFill>
                <a:ea typeface="Segoe UI" pitchFamily="34" charset="0"/>
                <a:cs typeface="Segoe UI" pitchFamily="34" charset="0"/>
              </a:rPr>
              <a:t>1</a:t>
            </a:r>
          </a:p>
        </p:txBody>
      </p:sp>
      <p:pic>
        <p:nvPicPr>
          <p:cNvPr id="56" name="Picture 55"/>
          <p:cNvPicPr>
            <a:picLocks noChangeAspect="1"/>
          </p:cNvPicPr>
          <p:nvPr/>
        </p:nvPicPr>
        <p:blipFill>
          <a:blip r:embed="rId4"/>
          <a:stretch>
            <a:fillRect/>
          </a:stretch>
        </p:blipFill>
        <p:spPr>
          <a:xfrm>
            <a:off x="428435" y="2168754"/>
            <a:ext cx="885249" cy="1011713"/>
          </a:xfrm>
          <a:prstGeom prst="rect">
            <a:avLst/>
          </a:prstGeom>
        </p:spPr>
      </p:pic>
      <p:grpSp>
        <p:nvGrpSpPr>
          <p:cNvPr id="14" name="Group 13"/>
          <p:cNvGrpSpPr/>
          <p:nvPr/>
        </p:nvGrpSpPr>
        <p:grpSpPr>
          <a:xfrm>
            <a:off x="10271862" y="1213972"/>
            <a:ext cx="2015129" cy="1279997"/>
            <a:chOff x="10273173" y="1115475"/>
            <a:chExt cx="2015386" cy="1280160"/>
          </a:xfrm>
        </p:grpSpPr>
        <p:pic>
          <p:nvPicPr>
            <p:cNvPr id="13" name="Picture 12"/>
            <p:cNvPicPr>
              <a:picLocks noChangeAspect="1"/>
            </p:cNvPicPr>
            <p:nvPr/>
          </p:nvPicPr>
          <p:blipFill>
            <a:blip r:embed="rId5"/>
            <a:stretch>
              <a:fillRect/>
            </a:stretch>
          </p:blipFill>
          <p:spPr>
            <a:xfrm>
              <a:off x="10273173" y="1115475"/>
              <a:ext cx="2015386" cy="1280160"/>
            </a:xfrm>
            <a:prstGeom prst="rect">
              <a:avLst/>
            </a:prstGeom>
          </p:spPr>
        </p:pic>
        <p:sp>
          <p:nvSpPr>
            <p:cNvPr id="86" name="Rectangle 85"/>
            <p:cNvSpPr/>
            <p:nvPr/>
          </p:nvSpPr>
          <p:spPr>
            <a:xfrm>
              <a:off x="10428112" y="1529284"/>
              <a:ext cx="1606900"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a:r>
                <a:rPr lang="en-US" sz="1200" dirty="0">
                  <a:solidFill>
                    <a:srgbClr val="FFFFFF"/>
                  </a:solidFill>
                </a:rPr>
                <a:t>App Web Service</a:t>
              </a:r>
            </a:p>
          </p:txBody>
        </p:sp>
      </p:grpSp>
      <p:grpSp>
        <p:nvGrpSpPr>
          <p:cNvPr id="87" name="Group 86"/>
          <p:cNvGrpSpPr/>
          <p:nvPr/>
        </p:nvGrpSpPr>
        <p:grpSpPr>
          <a:xfrm>
            <a:off x="6043200" y="5456411"/>
            <a:ext cx="2010665" cy="1277161"/>
            <a:chOff x="10156609" y="3173063"/>
            <a:chExt cx="2010922" cy="1277324"/>
          </a:xfrm>
        </p:grpSpPr>
        <p:pic>
          <p:nvPicPr>
            <p:cNvPr id="88" name="Picture 87"/>
            <p:cNvPicPr>
              <a:picLocks noChangeAspect="1"/>
            </p:cNvPicPr>
            <p:nvPr/>
          </p:nvPicPr>
          <p:blipFill>
            <a:blip r:embed="rId6"/>
            <a:stretch>
              <a:fillRect/>
            </a:stretch>
          </p:blipFill>
          <p:spPr>
            <a:xfrm>
              <a:off x="10156609" y="3173063"/>
              <a:ext cx="2010922" cy="1277324"/>
            </a:xfrm>
            <a:prstGeom prst="rect">
              <a:avLst/>
            </a:prstGeom>
          </p:spPr>
        </p:pic>
        <p:sp>
          <p:nvSpPr>
            <p:cNvPr id="89" name="Rectangle 88"/>
            <p:cNvSpPr/>
            <p:nvPr/>
          </p:nvSpPr>
          <p:spPr>
            <a:xfrm>
              <a:off x="10349874" y="3595769"/>
              <a:ext cx="1606900" cy="461665"/>
            </a:xfrm>
            <a:prstGeom prst="rect">
              <a:avLst/>
            </a:prstGeom>
            <a:solidFill>
              <a:srgbClr val="0039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a:r>
                <a:rPr lang="en-US" sz="1200" dirty="0">
                  <a:solidFill>
                    <a:srgbClr val="FFFFFF"/>
                  </a:solidFill>
                </a:rPr>
                <a:t>Microsoft Speech</a:t>
              </a:r>
            </a:p>
            <a:p>
              <a:pPr algn="ctr"/>
              <a:r>
                <a:rPr lang="en-US" sz="1200" dirty="0">
                  <a:solidFill>
                    <a:srgbClr val="FFFFFF"/>
                  </a:solidFill>
                </a:rPr>
                <a:t>Platform Service (cloud)</a:t>
              </a:r>
            </a:p>
          </p:txBody>
        </p:sp>
      </p:grpSp>
      <p:grpSp>
        <p:nvGrpSpPr>
          <p:cNvPr id="7" name="Group 6"/>
          <p:cNvGrpSpPr/>
          <p:nvPr/>
        </p:nvGrpSpPr>
        <p:grpSpPr>
          <a:xfrm>
            <a:off x="2898917" y="1076911"/>
            <a:ext cx="2025765" cy="3108416"/>
            <a:chOff x="2899286" y="1076601"/>
            <a:chExt cx="2026024" cy="3108813"/>
          </a:xfrm>
        </p:grpSpPr>
        <p:pic>
          <p:nvPicPr>
            <p:cNvPr id="51" name="Picture 50"/>
            <p:cNvPicPr>
              <a:picLocks noChangeAspect="1"/>
            </p:cNvPicPr>
            <p:nvPr/>
          </p:nvPicPr>
          <p:blipFill>
            <a:blip r:embed="rId7"/>
            <a:stretch>
              <a:fillRect/>
            </a:stretch>
          </p:blipFill>
          <p:spPr>
            <a:xfrm>
              <a:off x="2941637" y="1076601"/>
              <a:ext cx="1651494" cy="3108813"/>
            </a:xfrm>
            <a:prstGeom prst="rect">
              <a:avLst/>
            </a:prstGeom>
          </p:spPr>
        </p:pic>
        <p:grpSp>
          <p:nvGrpSpPr>
            <p:cNvPr id="54" name="Group 53"/>
            <p:cNvGrpSpPr/>
            <p:nvPr/>
          </p:nvGrpSpPr>
          <p:grpSpPr>
            <a:xfrm>
              <a:off x="3565513" y="1113267"/>
              <a:ext cx="246888" cy="307777"/>
              <a:chOff x="3705225" y="3803533"/>
              <a:chExt cx="304979" cy="380196"/>
            </a:xfrm>
          </p:grpSpPr>
          <p:sp>
            <p:nvSpPr>
              <p:cNvPr id="59" name="Oval 58"/>
              <p:cNvSpPr/>
              <p:nvPr/>
            </p:nvSpPr>
            <p:spPr bwMode="auto">
              <a:xfrm>
                <a:off x="3705225" y="3849730"/>
                <a:ext cx="304979" cy="3049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p:cNvSpPr txBox="1"/>
              <p:nvPr/>
            </p:nvSpPr>
            <p:spPr>
              <a:xfrm>
                <a:off x="3796171" y="3803533"/>
                <a:ext cx="147562" cy="380196"/>
              </a:xfrm>
              <a:prstGeom prst="rect">
                <a:avLst/>
              </a:prstGeom>
              <a:noFill/>
              <a:ln>
                <a:noFill/>
              </a:ln>
            </p:spPr>
            <p:txBody>
              <a:bodyPr wrap="square" lIns="0" tIns="0" rIns="0" bIns="0" rtlCol="0">
                <a:spAutoFit/>
              </a:bodyPr>
              <a:lstStyle/>
              <a:p>
                <a:r>
                  <a:rPr lang="en-US" sz="2000" dirty="0">
                    <a:solidFill>
                      <a:srgbClr val="FF8C00"/>
                    </a:solidFill>
                    <a:latin typeface="Mistral" panose="03090702030407020403" pitchFamily="66" charset="0"/>
                    <a:cs typeface="Segoe UI" panose="020B0502040204020203" pitchFamily="34" charset="0"/>
                  </a:rPr>
                  <a:t>A</a:t>
                </a:r>
              </a:p>
            </p:txBody>
          </p:sp>
        </p:grpSp>
        <p:pic>
          <p:nvPicPr>
            <p:cNvPr id="6" name="Picture 5"/>
            <p:cNvPicPr>
              <a:picLocks noChangeAspect="1"/>
            </p:cNvPicPr>
            <p:nvPr/>
          </p:nvPicPr>
          <p:blipFill>
            <a:blip r:embed="rId8"/>
            <a:stretch>
              <a:fillRect/>
            </a:stretch>
          </p:blipFill>
          <p:spPr>
            <a:xfrm>
              <a:off x="2996941" y="1850410"/>
              <a:ext cx="1517389" cy="856590"/>
            </a:xfrm>
            <a:prstGeom prst="rect">
              <a:avLst/>
            </a:prstGeom>
          </p:spPr>
        </p:pic>
        <p:sp>
          <p:nvSpPr>
            <p:cNvPr id="75" name="Rectangle 74"/>
            <p:cNvSpPr/>
            <p:nvPr/>
          </p:nvSpPr>
          <p:spPr>
            <a:xfrm>
              <a:off x="2899286" y="2796251"/>
              <a:ext cx="1875555" cy="215444"/>
            </a:xfrm>
            <a:prstGeom prst="rect">
              <a:avLst/>
            </a:prstGeom>
          </p:spPr>
          <p:txBody>
            <a:bodyPr wrap="square">
              <a:spAutoFit/>
            </a:bodyPr>
            <a:lstStyle/>
            <a:p>
              <a:pPr defTabSz="914309"/>
              <a:r>
                <a:rPr lang="en-US" sz="800" dirty="0">
                  <a:solidFill>
                    <a:srgbClr val="5AACEB"/>
                  </a:solidFill>
                  <a:cs typeface="Segoe UI" panose="020B0502040204020203" pitchFamily="34" charset="0"/>
                </a:rPr>
                <a:t>Go to Adventure Works</a:t>
              </a:r>
            </a:p>
          </p:txBody>
        </p:sp>
        <p:sp>
          <p:nvSpPr>
            <p:cNvPr id="78" name="TextBox 77"/>
            <p:cNvSpPr txBox="1"/>
            <p:nvPr/>
          </p:nvSpPr>
          <p:spPr>
            <a:xfrm>
              <a:off x="3018405" y="1478196"/>
              <a:ext cx="1906905" cy="338554"/>
            </a:xfrm>
            <a:prstGeom prst="rect">
              <a:avLst/>
            </a:prstGeom>
            <a:noFill/>
            <a:ln>
              <a:noFill/>
            </a:ln>
          </p:spPr>
          <p:txBody>
            <a:bodyPr wrap="square" lIns="0" tIns="0" rIns="0" bIns="0" rtlCol="0">
              <a:spAutoFit/>
            </a:bodyPr>
            <a:lstStyle>
              <a:defPPr>
                <a:defRPr lang="en-US"/>
              </a:defPPr>
              <a:lvl1pPr>
                <a:defRPr sz="1100">
                  <a:latin typeface="Segoe UI" panose="020B0502040204020203" pitchFamily="34" charset="0"/>
                  <a:cs typeface="Segoe UI" panose="020B0502040204020203" pitchFamily="34" charset="0"/>
                </a:defRPr>
              </a:lvl1pPr>
            </a:lstStyle>
            <a:p>
              <a:r>
                <a:rPr lang="en-US" dirty="0">
                  <a:solidFill>
                    <a:srgbClr val="404040"/>
                  </a:solidFill>
                </a:rPr>
                <a:t>Here is your trip to </a:t>
              </a:r>
            </a:p>
            <a:p>
              <a:r>
                <a:rPr lang="en-US" dirty="0">
                  <a:solidFill>
                    <a:srgbClr val="404040"/>
                  </a:solidFill>
                </a:rPr>
                <a:t>London</a:t>
              </a:r>
            </a:p>
          </p:txBody>
        </p:sp>
      </p:grpSp>
      <p:pic>
        <p:nvPicPr>
          <p:cNvPr id="2" name="Picture 1"/>
          <p:cNvPicPr>
            <a:picLocks noChangeAspect="1"/>
          </p:cNvPicPr>
          <p:nvPr/>
        </p:nvPicPr>
        <p:blipFill>
          <a:blip r:embed="rId9"/>
          <a:stretch>
            <a:fillRect/>
          </a:stretch>
        </p:blipFill>
        <p:spPr>
          <a:xfrm>
            <a:off x="4224523" y="792740"/>
            <a:ext cx="999619" cy="659318"/>
          </a:xfrm>
          <a:prstGeom prst="rect">
            <a:avLst/>
          </a:prstGeom>
        </p:spPr>
      </p:pic>
      <p:sp>
        <p:nvSpPr>
          <p:cNvPr id="8" name="Left-Right Arrow 7"/>
          <p:cNvSpPr/>
          <p:nvPr/>
        </p:nvSpPr>
        <p:spPr bwMode="auto">
          <a:xfrm>
            <a:off x="7921998" y="1667790"/>
            <a:ext cx="2349865" cy="233435"/>
          </a:xfrm>
          <a:prstGeom prst="leftRight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0" name="Group 69"/>
          <p:cNvGrpSpPr/>
          <p:nvPr/>
        </p:nvGrpSpPr>
        <p:grpSpPr>
          <a:xfrm>
            <a:off x="500264" y="1059174"/>
            <a:ext cx="1907666" cy="1091902"/>
            <a:chOff x="350435" y="1286429"/>
            <a:chExt cx="1907910" cy="1092041"/>
          </a:xfrm>
        </p:grpSpPr>
        <p:pic>
          <p:nvPicPr>
            <p:cNvPr id="71" name="Picture 70"/>
            <p:cNvPicPr>
              <a:picLocks noChangeAspect="1"/>
            </p:cNvPicPr>
            <p:nvPr/>
          </p:nvPicPr>
          <p:blipFill>
            <a:blip r:embed="rId10"/>
            <a:stretch>
              <a:fillRect/>
            </a:stretch>
          </p:blipFill>
          <p:spPr>
            <a:xfrm>
              <a:off x="350435" y="1286429"/>
              <a:ext cx="1907910" cy="1092041"/>
            </a:xfrm>
            <a:prstGeom prst="rect">
              <a:avLst/>
            </a:prstGeom>
          </p:spPr>
        </p:pic>
        <p:sp>
          <p:nvSpPr>
            <p:cNvPr id="81" name="TextBox 80"/>
            <p:cNvSpPr txBox="1"/>
            <p:nvPr/>
          </p:nvSpPr>
          <p:spPr>
            <a:xfrm rot="16200000">
              <a:off x="1006616" y="791683"/>
              <a:ext cx="674070" cy="1829388"/>
            </a:xfrm>
            <a:prstGeom prst="rect">
              <a:avLst/>
            </a:prstGeom>
            <a:noFill/>
          </p:spPr>
          <p:txBody>
            <a:bodyPr vert="eaVert" wrap="square" lIns="182857" tIns="146285" rIns="182857" bIns="146285" rtlCol="0">
              <a:spAutoFit/>
            </a:bodyPr>
            <a:lstStyle/>
            <a:p>
              <a:pPr>
                <a:lnSpc>
                  <a:spcPct val="90000"/>
                </a:lnSpc>
                <a:spcAft>
                  <a:spcPts val="600"/>
                </a:spcAft>
              </a:pPr>
              <a:r>
                <a:rPr lang="en-US" sz="1100" dirty="0">
                  <a:gradFill>
                    <a:gsLst>
                      <a:gs pos="2917">
                        <a:srgbClr val="404040"/>
                      </a:gs>
                      <a:gs pos="30000">
                        <a:srgbClr val="404040"/>
                      </a:gs>
                    </a:gsLst>
                    <a:lin ang="5400000" scaled="0"/>
                  </a:gradFill>
                </a:rPr>
                <a:t>Adventure Works, show my trip to London</a:t>
              </a:r>
            </a:p>
          </p:txBody>
        </p:sp>
      </p:grpSp>
      <p:sp>
        <p:nvSpPr>
          <p:cNvPr id="84" name="Rectangle 83"/>
          <p:cNvSpPr/>
          <p:nvPr/>
        </p:nvSpPr>
        <p:spPr>
          <a:xfrm>
            <a:off x="6816239" y="626954"/>
            <a:ext cx="1938104" cy="369285"/>
          </a:xfrm>
          <a:prstGeom prst="rect">
            <a:avLst/>
          </a:prstGeom>
        </p:spPr>
        <p:txBody>
          <a:bodyPr wrap="none">
            <a:spAutoFit/>
          </a:bodyPr>
          <a:lstStyle/>
          <a:p>
            <a:pPr algn="ctr" defTabSz="932313"/>
            <a:r>
              <a:rPr lang="en-US" dirty="0">
                <a:solidFill>
                  <a:srgbClr val="404040"/>
                </a:solidFill>
                <a:ea typeface="Segoe UI" pitchFamily="34" charset="0"/>
                <a:cs typeface="Segoe UI" pitchFamily="34" charset="0"/>
              </a:rPr>
              <a:t>Application Code</a:t>
            </a:r>
          </a:p>
        </p:txBody>
      </p:sp>
      <p:sp>
        <p:nvSpPr>
          <p:cNvPr id="85" name="Left-Right Arrow 84"/>
          <p:cNvSpPr/>
          <p:nvPr/>
        </p:nvSpPr>
        <p:spPr bwMode="auto">
          <a:xfrm>
            <a:off x="7895345" y="2344821"/>
            <a:ext cx="858997" cy="243896"/>
          </a:xfrm>
          <a:prstGeom prst="leftRight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Up-Down Arrow 9"/>
          <p:cNvSpPr/>
          <p:nvPr/>
        </p:nvSpPr>
        <p:spPr bwMode="auto">
          <a:xfrm>
            <a:off x="8191102" y="2493970"/>
            <a:ext cx="294137" cy="906471"/>
          </a:xfrm>
          <a:prstGeom prst="upDownArrow">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8241130" y="1619892"/>
            <a:ext cx="962950" cy="960550"/>
            <a:chOff x="8264285" y="1573296"/>
            <a:chExt cx="963073" cy="960673"/>
          </a:xfrm>
        </p:grpSpPr>
        <p:sp>
          <p:nvSpPr>
            <p:cNvPr id="49" name="Oval 48"/>
            <p:cNvSpPr/>
            <p:nvPr/>
          </p:nvSpPr>
          <p:spPr bwMode="auto">
            <a:xfrm>
              <a:off x="8998758" y="1573296"/>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313"/>
              <a:r>
                <a:rPr lang="en-US" sz="1100" b="1" dirty="0">
                  <a:gradFill>
                    <a:gsLst>
                      <a:gs pos="0">
                        <a:srgbClr val="FFFFFF"/>
                      </a:gs>
                      <a:gs pos="100000">
                        <a:srgbClr val="FFFFFF"/>
                      </a:gs>
                    </a:gsLst>
                    <a:lin ang="5400000" scaled="0"/>
                  </a:gradFill>
                  <a:ea typeface="Segoe UI" pitchFamily="34" charset="0"/>
                  <a:cs typeface="Segoe UI" pitchFamily="34" charset="0"/>
                </a:rPr>
                <a:t>8</a:t>
              </a:r>
            </a:p>
          </p:txBody>
        </p:sp>
        <p:sp>
          <p:nvSpPr>
            <p:cNvPr id="50" name="Oval 49"/>
            <p:cNvSpPr/>
            <p:nvPr/>
          </p:nvSpPr>
          <p:spPr bwMode="auto">
            <a:xfrm>
              <a:off x="8264285" y="2305369"/>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313"/>
              <a:r>
                <a:rPr lang="en-US" sz="1100" b="1" dirty="0">
                  <a:gradFill>
                    <a:gsLst>
                      <a:gs pos="0">
                        <a:srgbClr val="FFFFFF"/>
                      </a:gs>
                      <a:gs pos="100000">
                        <a:srgbClr val="FFFFFF"/>
                      </a:gs>
                    </a:gsLst>
                    <a:lin ang="5400000" scaled="0"/>
                  </a:gradFill>
                  <a:ea typeface="Segoe UI" pitchFamily="34" charset="0"/>
                  <a:cs typeface="Segoe UI" pitchFamily="34" charset="0"/>
                </a:rPr>
                <a:t>8</a:t>
              </a:r>
            </a:p>
          </p:txBody>
        </p:sp>
      </p:grpSp>
      <p:sp>
        <p:nvSpPr>
          <p:cNvPr id="65" name="Rectangle 64"/>
          <p:cNvSpPr/>
          <p:nvPr/>
        </p:nvSpPr>
        <p:spPr>
          <a:xfrm>
            <a:off x="3265764" y="1584332"/>
            <a:ext cx="1384823" cy="374413"/>
          </a:xfrm>
          <a:prstGeom prst="rect">
            <a:avLst/>
          </a:prstGeom>
        </p:spPr>
        <p:txBody>
          <a:bodyPr wrap="square">
            <a:spAutoFit/>
          </a:bodyPr>
          <a:lstStyle/>
          <a:p>
            <a:pPr algn="ctr">
              <a:lnSpc>
                <a:spcPts val="1100"/>
              </a:lnSpc>
            </a:pPr>
            <a:r>
              <a:rPr lang="en-US" sz="900" dirty="0">
                <a:solidFill>
                  <a:prstClr val="white"/>
                </a:solidFill>
                <a:cs typeface="Segoe UI" panose="020B0502040204020203" pitchFamily="34" charset="0"/>
              </a:rPr>
              <a:t>Which ‘Vegas’ trip do you </a:t>
            </a:r>
            <a:r>
              <a:rPr lang="en-US" sz="900" dirty="0" err="1">
                <a:solidFill>
                  <a:prstClr val="white"/>
                </a:solidFill>
                <a:cs typeface="Segoe UI" panose="020B0502040204020203" pitchFamily="34" charset="0"/>
              </a:rPr>
              <a:t>wanna</a:t>
            </a:r>
            <a:r>
              <a:rPr lang="en-US" sz="900" dirty="0">
                <a:solidFill>
                  <a:prstClr val="white"/>
                </a:solidFill>
                <a:cs typeface="Segoe UI" panose="020B0502040204020203" pitchFamily="34" charset="0"/>
              </a:rPr>
              <a:t> cancel? </a:t>
            </a:r>
          </a:p>
        </p:txBody>
      </p:sp>
      <p:sp>
        <p:nvSpPr>
          <p:cNvPr id="66" name="Rectangle 65"/>
          <p:cNvSpPr/>
          <p:nvPr/>
        </p:nvSpPr>
        <p:spPr>
          <a:xfrm>
            <a:off x="4278325" y="832029"/>
            <a:ext cx="938017" cy="374413"/>
          </a:xfrm>
          <a:prstGeom prst="rect">
            <a:avLst/>
          </a:prstGeom>
        </p:spPr>
        <p:txBody>
          <a:bodyPr wrap="square">
            <a:spAutoFit/>
          </a:bodyPr>
          <a:lstStyle/>
          <a:p>
            <a:pPr algn="ctr">
              <a:lnSpc>
                <a:spcPts val="1100"/>
              </a:lnSpc>
            </a:pPr>
            <a:r>
              <a:rPr lang="en-US" sz="900" dirty="0">
                <a:solidFill>
                  <a:prstClr val="white"/>
                </a:solidFill>
                <a:cs typeface="Segoe UI" panose="020B0502040204020203" pitchFamily="34" charset="0"/>
              </a:rPr>
              <a:t>Here’s your trip to London</a:t>
            </a:r>
          </a:p>
        </p:txBody>
      </p:sp>
    </p:spTree>
    <p:extLst>
      <p:ext uri="{BB962C8B-B14F-4D97-AF65-F5344CB8AC3E}">
        <p14:creationId xmlns:p14="http://schemas.microsoft.com/office/powerpoint/2010/main" val="3504896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r>
              <a:rPr lang="es-ES" dirty="0" smtClean="0"/>
              <a:t>Demo</a:t>
            </a:r>
            <a:br>
              <a:rPr lang="es-ES" dirty="0" smtClean="0"/>
            </a:br>
            <a:r>
              <a:rPr lang="es-ES" sz="4400" dirty="0" smtClean="0"/>
              <a:t>Cortana</a:t>
            </a:r>
            <a:endParaRPr lang="es-ES" dirty="0"/>
          </a:p>
        </p:txBody>
      </p:sp>
    </p:spTree>
    <p:extLst>
      <p:ext uri="{BB962C8B-B14F-4D97-AF65-F5344CB8AC3E}">
        <p14:creationId xmlns:p14="http://schemas.microsoft.com/office/powerpoint/2010/main" val="370433159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29593" y="233568"/>
            <a:ext cx="11374084" cy="664712"/>
          </a:xfrm>
        </p:spPr>
        <p:txBody>
          <a:bodyPr/>
          <a:lstStyle/>
          <a:p>
            <a:r>
              <a:rPr lang="en-US" dirty="0" smtClean="0">
                <a:solidFill>
                  <a:srgbClr val="0070C0"/>
                </a:solidFill>
                <a:latin typeface="Segoe UI Semibold" panose="020B0702040204020203" pitchFamily="34" charset="0"/>
              </a:rPr>
              <a:t>Toast notifications – Before Windows 10</a:t>
            </a:r>
            <a:endParaRPr lang="en-US" dirty="0">
              <a:solidFill>
                <a:srgbClr val="0070C0"/>
              </a:solidFill>
              <a:latin typeface="Segoe UI Semibold" panose="020B0702040204020203" pitchFamily="34" charset="0"/>
            </a:endParaRPr>
          </a:p>
        </p:txBody>
      </p:sp>
      <p:sp>
        <p:nvSpPr>
          <p:cNvPr id="2" name="Text Placeholder 1"/>
          <p:cNvSpPr>
            <a:spLocks noGrp="1"/>
          </p:cNvSpPr>
          <p:nvPr>
            <p:ph type="body" sz="quarter" idx="10"/>
          </p:nvPr>
        </p:nvSpPr>
        <p:spPr>
          <a:xfrm>
            <a:off x="529593" y="1293715"/>
            <a:ext cx="11374084" cy="2899255"/>
          </a:xfrm>
        </p:spPr>
        <p:txBody>
          <a:bodyPr/>
          <a:lstStyle/>
          <a:p>
            <a:r>
              <a:rPr lang="en-US" sz="3600" dirty="0" smtClean="0"/>
              <a:t>Few templates available on desktop, only 1 template on mobile</a:t>
            </a:r>
          </a:p>
          <a:p>
            <a:r>
              <a:rPr lang="en-US" sz="3600" dirty="0" smtClean="0"/>
              <a:t>No special interactions allowed</a:t>
            </a:r>
          </a:p>
          <a:p>
            <a:r>
              <a:rPr lang="en-US" sz="3600" dirty="0" smtClean="0"/>
              <a:t>When the user taps on the notification, the app is opened</a:t>
            </a:r>
            <a:endParaRPr lang="en-US" sz="36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644" y="4620724"/>
            <a:ext cx="3409765" cy="79708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644" y="5555572"/>
            <a:ext cx="3415561" cy="798443"/>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1844" y="4420556"/>
            <a:ext cx="3614738" cy="2033588"/>
          </a:xfrm>
          <a:prstGeom prst="rect">
            <a:avLst/>
          </a:prstGeom>
        </p:spPr>
      </p:pic>
      <p:sp>
        <p:nvSpPr>
          <p:cNvPr id="15" name="Right Arrow 14"/>
          <p:cNvSpPr/>
          <p:nvPr/>
        </p:nvSpPr>
        <p:spPr bwMode="auto">
          <a:xfrm>
            <a:off x="5455444" y="5141389"/>
            <a:ext cx="794756" cy="59192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it-IT"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9932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29593" y="233568"/>
            <a:ext cx="11374084" cy="664712"/>
          </a:xfrm>
        </p:spPr>
        <p:txBody>
          <a:bodyPr/>
          <a:lstStyle/>
          <a:p>
            <a:r>
              <a:rPr lang="en-US" dirty="0" smtClean="0">
                <a:solidFill>
                  <a:srgbClr val="0070C0"/>
                </a:solidFill>
                <a:latin typeface="Segoe UI Semibold" panose="020B0702040204020203" pitchFamily="34" charset="0"/>
              </a:rPr>
              <a:t>Toast notifications in Windows 10</a:t>
            </a:r>
            <a:endParaRPr lang="en-US" dirty="0">
              <a:solidFill>
                <a:srgbClr val="0070C0"/>
              </a:solidFill>
              <a:latin typeface="Segoe UI Semibold" panose="020B0702040204020203" pitchFamily="34" charset="0"/>
            </a:endParaRPr>
          </a:p>
        </p:txBody>
      </p:sp>
      <p:sp>
        <p:nvSpPr>
          <p:cNvPr id="2" name="Text Placeholder 1"/>
          <p:cNvSpPr>
            <a:spLocks noGrp="1"/>
          </p:cNvSpPr>
          <p:nvPr>
            <p:ph type="body" sz="quarter" idx="10"/>
          </p:nvPr>
        </p:nvSpPr>
        <p:spPr>
          <a:xfrm>
            <a:off x="529593" y="1293715"/>
            <a:ext cx="11374084" cy="2400657"/>
          </a:xfrm>
        </p:spPr>
        <p:txBody>
          <a:bodyPr/>
          <a:lstStyle/>
          <a:p>
            <a:r>
              <a:rPr lang="en-US" sz="3600" dirty="0" smtClean="0"/>
              <a:t>Flexible layouts (images, multiple lines of text, etc.)</a:t>
            </a:r>
          </a:p>
          <a:p>
            <a:r>
              <a:rPr lang="en-US" sz="3600" dirty="0" smtClean="0"/>
              <a:t>Support for interactive elements</a:t>
            </a:r>
          </a:p>
          <a:p>
            <a:r>
              <a:rPr lang="en-US" sz="3600" dirty="0" smtClean="0"/>
              <a:t>When the user interacts with the notification, it can trigger a background task</a:t>
            </a:r>
            <a:endParaRPr lang="en-US" sz="3600" dirty="0"/>
          </a:p>
        </p:txBody>
      </p:sp>
      <p:grpSp>
        <p:nvGrpSpPr>
          <p:cNvPr id="8" name="Group 7"/>
          <p:cNvGrpSpPr/>
          <p:nvPr/>
        </p:nvGrpSpPr>
        <p:grpSpPr>
          <a:xfrm>
            <a:off x="2940844" y="4640262"/>
            <a:ext cx="2088095" cy="1566698"/>
            <a:chOff x="4463630" y="3108707"/>
            <a:chExt cx="2088095" cy="1566698"/>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630" y="3108707"/>
              <a:ext cx="2088095" cy="156669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3217" y="3651276"/>
              <a:ext cx="1878508" cy="760386"/>
            </a:xfrm>
            <a:prstGeom prst="rect">
              <a:avLst/>
            </a:prstGeom>
          </p:spPr>
        </p:pic>
      </p:grpSp>
      <p:grpSp>
        <p:nvGrpSpPr>
          <p:cNvPr id="11" name="Group 10"/>
          <p:cNvGrpSpPr/>
          <p:nvPr/>
        </p:nvGrpSpPr>
        <p:grpSpPr>
          <a:xfrm>
            <a:off x="5239173" y="4648034"/>
            <a:ext cx="2081135" cy="1558925"/>
            <a:chOff x="6761959" y="3116479"/>
            <a:chExt cx="2081135" cy="1558925"/>
          </a:xfrm>
        </p:grpSpPr>
        <p:pic>
          <p:nvPicPr>
            <p:cNvPr id="16" name="Picture 15" descr="http://osguni/AssetsThreshold/00/00/00/00/00/0A/2C_Desktop_Desktop_5Color.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61959" y="3116479"/>
              <a:ext cx="2078355" cy="1558925"/>
            </a:xfrm>
            <a:prstGeom prst="rect">
              <a:avLst/>
            </a:prstGeom>
            <a:noFill/>
            <a:ln>
              <a:solidFill>
                <a:schemeClr val="bg1">
                  <a:lumMod val="65000"/>
                </a:schemeClr>
              </a:solidFill>
            </a:ln>
          </p:spPr>
        </p:pic>
        <p:pic>
          <p:nvPicPr>
            <p:cNvPr id="17" name="Picture 16"/>
            <p:cNvPicPr>
              <a:picLocks/>
            </p:cNvPicPr>
            <p:nvPr/>
          </p:nvPicPr>
          <p:blipFill>
            <a:blip r:embed="rId6">
              <a:extLst>
                <a:ext uri="{28A0092B-C50C-407E-A947-70E740481C1C}">
                  <a14:useLocalDpi xmlns:a14="http://schemas.microsoft.com/office/drawing/2010/main" val="0"/>
                </a:ext>
              </a:extLst>
            </a:blip>
            <a:stretch>
              <a:fillRect/>
            </a:stretch>
          </p:blipFill>
          <p:spPr>
            <a:xfrm>
              <a:off x="6968574" y="3635221"/>
              <a:ext cx="1874520" cy="777240"/>
            </a:xfrm>
            <a:prstGeom prst="rect">
              <a:avLst/>
            </a:prstGeom>
          </p:spPr>
        </p:pic>
      </p:grpSp>
      <p:grpSp>
        <p:nvGrpSpPr>
          <p:cNvPr id="18" name="Group 17"/>
          <p:cNvGrpSpPr/>
          <p:nvPr/>
        </p:nvGrpSpPr>
        <p:grpSpPr>
          <a:xfrm>
            <a:off x="7552845" y="4640262"/>
            <a:ext cx="2067782" cy="1551457"/>
            <a:chOff x="9075631" y="3108707"/>
            <a:chExt cx="2067782" cy="1551457"/>
          </a:xfrm>
        </p:grpSpPr>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5631" y="3108707"/>
              <a:ext cx="2067782" cy="1551457"/>
            </a:xfrm>
            <a:prstGeom prst="rect">
              <a:avLst/>
            </a:prstGeom>
          </p:spPr>
        </p:pic>
        <p:pic>
          <p:nvPicPr>
            <p:cNvPr id="20" name="Picture 19"/>
            <p:cNvPicPr>
              <a:picLocks/>
            </p:cNvPicPr>
            <p:nvPr/>
          </p:nvPicPr>
          <p:blipFill>
            <a:blip r:embed="rId8">
              <a:extLst>
                <a:ext uri="{28A0092B-C50C-407E-A947-70E740481C1C}">
                  <a14:useLocalDpi xmlns:a14="http://schemas.microsoft.com/office/drawing/2010/main" val="0"/>
                </a:ext>
              </a:extLst>
            </a:blip>
            <a:stretch>
              <a:fillRect/>
            </a:stretch>
          </p:blipFill>
          <p:spPr>
            <a:xfrm>
              <a:off x="9276815" y="3626376"/>
              <a:ext cx="1865376" cy="768096"/>
            </a:xfrm>
            <a:prstGeom prst="rect">
              <a:avLst/>
            </a:prstGeom>
          </p:spPr>
        </p:pic>
      </p:grpSp>
    </p:spTree>
    <p:extLst>
      <p:ext uri="{BB962C8B-B14F-4D97-AF65-F5344CB8AC3E}">
        <p14:creationId xmlns:p14="http://schemas.microsoft.com/office/powerpoint/2010/main" val="153163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3850" y="1212854"/>
            <a:ext cx="11887199" cy="5478423"/>
          </a:xfrm>
        </p:spPr>
        <p:txBody>
          <a:bodyPr/>
          <a:lstStyle/>
          <a:p>
            <a:pPr lvl="0"/>
            <a:r>
              <a:rPr lang="en-US" dirty="0" smtClean="0"/>
              <a:t>A quick recap of the app’s lifecycle</a:t>
            </a:r>
          </a:p>
          <a:p>
            <a:pPr lvl="0"/>
            <a:r>
              <a:rPr lang="en-US" dirty="0" smtClean="0"/>
              <a:t>Extended execution</a:t>
            </a:r>
          </a:p>
          <a:p>
            <a:pPr lvl="0"/>
            <a:r>
              <a:rPr lang="en-US" dirty="0" smtClean="0"/>
              <a:t>Background tasks</a:t>
            </a:r>
          </a:p>
          <a:p>
            <a:pPr lvl="0"/>
            <a:r>
              <a:rPr lang="en-US" dirty="0" smtClean="0"/>
              <a:t>New Windows 10 scenarios:</a:t>
            </a:r>
          </a:p>
          <a:p>
            <a:pPr marL="571500" lvl="0" indent="-571500">
              <a:buFont typeface="Arial" panose="020B0604020202020204" pitchFamily="34" charset="0"/>
              <a:buChar char="•"/>
            </a:pPr>
            <a:r>
              <a:rPr lang="en-US" dirty="0" smtClean="0"/>
              <a:t>App services</a:t>
            </a:r>
          </a:p>
          <a:p>
            <a:pPr marL="571500" lvl="0" indent="-571500">
              <a:buFont typeface="Arial" panose="020B0604020202020204" pitchFamily="34" charset="0"/>
              <a:buChar char="•"/>
            </a:pPr>
            <a:r>
              <a:rPr lang="en-US" dirty="0" smtClean="0"/>
              <a:t>Cortana</a:t>
            </a:r>
          </a:p>
          <a:p>
            <a:pPr marL="571500" lvl="0" indent="-571500">
              <a:buFont typeface="Arial" panose="020B0604020202020204" pitchFamily="34" charset="0"/>
              <a:buChar char="•"/>
            </a:pPr>
            <a:r>
              <a:rPr lang="en-US" dirty="0" smtClean="0"/>
              <a:t>Interactive notifications</a:t>
            </a:r>
            <a:endParaRPr lang="en-US" dirty="0"/>
          </a:p>
          <a:p>
            <a:endParaRPr lang="es-ES" dirty="0"/>
          </a:p>
        </p:txBody>
      </p:sp>
      <p:sp>
        <p:nvSpPr>
          <p:cNvPr id="3" name="Title 2"/>
          <p:cNvSpPr>
            <a:spLocks noGrp="1"/>
          </p:cNvSpPr>
          <p:nvPr>
            <p:ph type="title"/>
          </p:nvPr>
        </p:nvSpPr>
        <p:spPr/>
        <p:txBody>
          <a:bodyPr/>
          <a:lstStyle/>
          <a:p>
            <a:r>
              <a:rPr lang="es-ES" dirty="0"/>
              <a:t>Agenda</a:t>
            </a:r>
          </a:p>
        </p:txBody>
      </p:sp>
    </p:spTree>
    <p:extLst>
      <p:ext uri="{BB962C8B-B14F-4D97-AF65-F5344CB8AC3E}">
        <p14:creationId xmlns:p14="http://schemas.microsoft.com/office/powerpoint/2010/main" val="211086734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29593" y="233568"/>
            <a:ext cx="11374084" cy="664712"/>
          </a:xfrm>
        </p:spPr>
        <p:txBody>
          <a:bodyPr/>
          <a:lstStyle/>
          <a:p>
            <a:r>
              <a:rPr lang="en-US" dirty="0" smtClean="0">
                <a:solidFill>
                  <a:srgbClr val="0070C0"/>
                </a:solidFill>
                <a:latin typeface="Segoe UI Semibold" panose="020B0702040204020203" pitchFamily="34" charset="0"/>
              </a:rPr>
              <a:t>Toast notifications in Windows 10</a:t>
            </a:r>
            <a:endParaRPr lang="en-US" dirty="0">
              <a:solidFill>
                <a:srgbClr val="0070C0"/>
              </a:solidFill>
              <a:latin typeface="Segoe UI Semibold" panose="020B0702040204020203" pitchFamily="34" charset="0"/>
            </a:endParaRPr>
          </a:p>
        </p:txBody>
      </p:sp>
      <p:sp>
        <p:nvSpPr>
          <p:cNvPr id="13" name="Messaging XML"/>
          <p:cNvSpPr txBox="1"/>
          <p:nvPr/>
        </p:nvSpPr>
        <p:spPr>
          <a:xfrm>
            <a:off x="5455444" y="1820862"/>
            <a:ext cx="6553202" cy="2911566"/>
          </a:xfrm>
          <a:prstGeom prst="rect">
            <a:avLst/>
          </a:prstGeom>
          <a:noFill/>
        </p:spPr>
        <p:txBody>
          <a:bodyPr wrap="square" lIns="182880" tIns="146304" rIns="182880" bIns="146304" rtlCol="0">
            <a:spAutoFit/>
          </a:bodyPr>
          <a:lstStyle/>
          <a:p>
            <a:pPr>
              <a:lnSpc>
                <a:spcPts val="900"/>
              </a:lnSpc>
              <a:spcAft>
                <a:spcPts val="600"/>
              </a:spcAft>
            </a:pP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&lt;toast&gt;</a:t>
            </a:r>
          </a:p>
          <a:p>
            <a:pPr>
              <a:lnSpc>
                <a:spcPts val="900"/>
              </a:lnSpc>
              <a:spcAft>
                <a:spcPts val="600"/>
              </a:spcAft>
            </a:pP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&lt;visual&gt;</a:t>
            </a:r>
          </a:p>
          <a:p>
            <a:pPr>
              <a:lnSpc>
                <a:spcPts val="900"/>
              </a:lnSpc>
              <a:spcAft>
                <a:spcPts val="600"/>
              </a:spcAft>
            </a:pPr>
            <a:r>
              <a:rPr lang="en-US" sz="120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&lt;binding template=“</a:t>
            </a:r>
            <a:r>
              <a:rPr lang="en-US" sz="1200" dirty="0" err="1"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ToastGeneric</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”&gt;</a:t>
            </a:r>
          </a:p>
          <a:p>
            <a:pPr>
              <a:lnSpc>
                <a:spcPts val="900"/>
              </a:lnSpc>
              <a:spcAft>
                <a:spcPts val="600"/>
              </a:spcAft>
            </a:pP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&lt;text&gt;Torrance Shum&lt;/text&gt;</a:t>
            </a:r>
          </a:p>
          <a:p>
            <a:pPr>
              <a:lnSpc>
                <a:spcPts val="900"/>
              </a:lnSpc>
              <a:spcAft>
                <a:spcPts val="600"/>
              </a:spcAft>
            </a:pPr>
            <a:r>
              <a:rPr lang="en-US" sz="120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&lt;text&gt;This is…&lt;/</a:t>
            </a:r>
            <a:r>
              <a:rPr lang="en-US" sz="120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text</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&gt;</a:t>
            </a:r>
          </a:p>
          <a:p>
            <a:pPr>
              <a:lnSpc>
                <a:spcPts val="900"/>
              </a:lnSpc>
              <a:spcAft>
                <a:spcPts val="600"/>
              </a:spcAft>
            </a:pPr>
            <a:r>
              <a:rPr lang="en-US" sz="120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&lt;image placement=“</a:t>
            </a:r>
            <a:r>
              <a:rPr lang="en-US" sz="1200" dirty="0" err="1"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appLogoOverride</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r>
              <a:rPr lang="en-US" sz="1200" dirty="0" err="1"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src</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=“Torrance.png” /&gt;</a:t>
            </a:r>
          </a:p>
          <a:p>
            <a:pPr>
              <a:lnSpc>
                <a:spcPts val="900"/>
              </a:lnSpc>
              <a:spcAft>
                <a:spcPts val="600"/>
              </a:spcAft>
            </a:pP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&lt;/binding&gt;</a:t>
            </a:r>
          </a:p>
          <a:p>
            <a:pPr>
              <a:lnSpc>
                <a:spcPts val="900"/>
              </a:lnSpc>
              <a:spcAft>
                <a:spcPts val="600"/>
              </a:spcAft>
            </a:pPr>
            <a:r>
              <a:rPr lang="en-US" sz="120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&lt;/visual&gt;</a:t>
            </a:r>
          </a:p>
          <a:p>
            <a:pPr>
              <a:lnSpc>
                <a:spcPts val="900"/>
              </a:lnSpc>
              <a:spcAft>
                <a:spcPts val="600"/>
              </a:spcAft>
            </a:pPr>
            <a:r>
              <a:rPr lang="en-US" sz="120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&lt;actions&gt;</a:t>
            </a:r>
          </a:p>
          <a:p>
            <a:pPr>
              <a:lnSpc>
                <a:spcPts val="900"/>
              </a:lnSpc>
              <a:spcAft>
                <a:spcPts val="600"/>
              </a:spcAft>
            </a:pP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a:t>
            </a:r>
            <a:r>
              <a:rPr lang="en-US" sz="120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input </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id=“1" </a:t>
            </a:r>
            <a:r>
              <a:rPr lang="en-US" sz="120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type</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=“text“ /&gt;</a:t>
            </a:r>
            <a:endParaRPr lang="en-US" sz="120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endParaRPr>
          </a:p>
          <a:p>
            <a:pPr>
              <a:lnSpc>
                <a:spcPts val="900"/>
              </a:lnSpc>
              <a:spcAft>
                <a:spcPts val="600"/>
              </a:spcAft>
            </a:pP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r>
              <a:rPr lang="en-US" sz="1200" b="1"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&lt;</a:t>
            </a:r>
            <a:r>
              <a:rPr lang="en-US" sz="1200" b="1"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action </a:t>
            </a:r>
            <a:r>
              <a:rPr lang="en-US" sz="1200" b="1"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activationType</a:t>
            </a:r>
            <a:r>
              <a:rPr lang="en-US" sz="1200" b="1"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=“background" </a:t>
            </a:r>
            <a:r>
              <a:rPr lang="en-US" sz="1200" b="1"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arguments</a:t>
            </a:r>
            <a:r>
              <a:rPr lang="en-US" sz="1200" b="1"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a:t>
            </a:r>
            <a:r>
              <a:rPr lang="en-US" sz="1200" b="1" dirty="0" err="1"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quickReply</a:t>
            </a:r>
            <a:r>
              <a:rPr lang="en-US" sz="1200" b="1"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p>
          <a:p>
            <a:pPr>
              <a:lnSpc>
                <a:spcPts val="900"/>
              </a:lnSpc>
              <a:spcAft>
                <a:spcPts val="600"/>
              </a:spcAft>
            </a:pP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hint-</a:t>
            </a:r>
            <a:r>
              <a:rPr lang="en-US" sz="1200" dirty="0" err="1"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inputId</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=“1" </a:t>
            </a:r>
            <a:r>
              <a:rPr lang="en-US" sz="120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content</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r>
              <a:rPr lang="en-US" sz="1200" dirty="0" err="1"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imageUri</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=“send.png” /&gt;</a:t>
            </a:r>
            <a:endParaRPr lang="en-US" sz="120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endParaRPr>
          </a:p>
          <a:p>
            <a:pPr>
              <a:lnSpc>
                <a:spcPts val="900"/>
              </a:lnSpc>
              <a:spcAft>
                <a:spcPts val="600"/>
              </a:spcAft>
            </a:pP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a:t>
            </a:r>
            <a:r>
              <a:rPr lang="en-US" sz="120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actions</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&gt;</a:t>
            </a:r>
          </a:p>
          <a:p>
            <a:pPr>
              <a:lnSpc>
                <a:spcPts val="900"/>
              </a:lnSpc>
              <a:spcAft>
                <a:spcPts val="600"/>
              </a:spcAft>
            </a:pP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&lt;/toast&gt;</a:t>
            </a:r>
          </a:p>
        </p:txBody>
      </p:sp>
      <p:pic>
        <p:nvPicPr>
          <p:cNvPr id="15" name="Messaging Toast"/>
          <p:cNvPicPr>
            <a:picLocks noChangeAspect="1"/>
          </p:cNvPicPr>
          <p:nvPr/>
        </p:nvPicPr>
        <p:blipFill>
          <a:blip r:embed="rId3"/>
          <a:stretch>
            <a:fillRect/>
          </a:stretch>
        </p:blipFill>
        <p:spPr>
          <a:xfrm>
            <a:off x="807244" y="1592262"/>
            <a:ext cx="4170384" cy="3298573"/>
          </a:xfrm>
          <a:prstGeom prst="rect">
            <a:avLst/>
          </a:prstGeom>
        </p:spPr>
      </p:pic>
      <p:sp>
        <p:nvSpPr>
          <p:cNvPr id="21" name="Text Placeholder 1"/>
          <p:cNvSpPr>
            <a:spLocks noGrp="1"/>
          </p:cNvSpPr>
          <p:nvPr>
            <p:ph type="body" sz="quarter" idx="10"/>
          </p:nvPr>
        </p:nvSpPr>
        <p:spPr>
          <a:xfrm>
            <a:off x="517328" y="5173662"/>
            <a:ext cx="11374084" cy="1791260"/>
          </a:xfrm>
        </p:spPr>
        <p:txBody>
          <a:bodyPr/>
          <a:lstStyle/>
          <a:p>
            <a:r>
              <a:rPr lang="en-US" sz="3600" dirty="0" smtClean="0"/>
              <a:t>The notification is described by a XML payload</a:t>
            </a:r>
          </a:p>
          <a:p>
            <a:r>
              <a:rPr lang="en-US" sz="3600" dirty="0" smtClean="0"/>
              <a:t>Optionally, you can use the Notifications Extensions library</a:t>
            </a:r>
            <a:endParaRPr lang="en-US" sz="3600" dirty="0"/>
          </a:p>
        </p:txBody>
      </p:sp>
    </p:spTree>
    <p:extLst>
      <p:ext uri="{BB962C8B-B14F-4D97-AF65-F5344CB8AC3E}">
        <p14:creationId xmlns:p14="http://schemas.microsoft.com/office/powerpoint/2010/main" val="23694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anim calcmode="lin" valueType="num">
                                      <p:cBhvr>
                                        <p:cTn id="11" dur="500" fill="hold"/>
                                        <p:tgtEl>
                                          <p:spTgt spid="15"/>
                                        </p:tgtEl>
                                        <p:attrNameLst>
                                          <p:attrName>ppt_x</p:attrName>
                                        </p:attrNameLst>
                                      </p:cBhvr>
                                      <p:tavLst>
                                        <p:tav tm="0">
                                          <p:val>
                                            <p:strVal val="#ppt_x"/>
                                          </p:val>
                                        </p:tav>
                                        <p:tav tm="100000">
                                          <p:val>
                                            <p:strVal val="#ppt_x"/>
                                          </p:val>
                                        </p:tav>
                                      </p:tavLst>
                                    </p:anim>
                                    <p:anim calcmode="lin" valueType="num">
                                      <p:cBhvr>
                                        <p:cTn id="12"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r>
              <a:rPr lang="es-ES" dirty="0" smtClean="0"/>
              <a:t>Demo</a:t>
            </a:r>
            <a:br>
              <a:rPr lang="es-ES" dirty="0" smtClean="0"/>
            </a:br>
            <a:r>
              <a:rPr lang="es-ES" sz="4400" dirty="0" err="1" smtClean="0"/>
              <a:t>Toasts</a:t>
            </a:r>
            <a:endParaRPr lang="es-ES" dirty="0"/>
          </a:p>
        </p:txBody>
      </p:sp>
    </p:spTree>
    <p:extLst>
      <p:ext uri="{BB962C8B-B14F-4D97-AF65-F5344CB8AC3E}">
        <p14:creationId xmlns:p14="http://schemas.microsoft.com/office/powerpoint/2010/main" val="3868911115"/>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74604" y="209998"/>
            <a:ext cx="7695216" cy="1001557"/>
          </a:xfrm>
        </p:spPr>
        <p:txBody>
          <a:bodyPr/>
          <a:lstStyle/>
          <a:p>
            <a:r>
              <a:rPr lang="en-GB" sz="4800" b="0" spc="-102" dirty="0">
                <a:ln w="3175">
                  <a:noFill/>
                </a:ln>
                <a:solidFill>
                  <a:srgbClr val="0070C0"/>
                </a:solidFill>
                <a:latin typeface="Segoe UI Semibold" panose="020B0702040204020203" pitchFamily="34" charset="0"/>
                <a:ea typeface="+mn-ea"/>
                <a:cs typeface="Segoe UI" pitchFamily="34" charset="0"/>
              </a:rPr>
              <a:t>Debugging App Services</a:t>
            </a:r>
          </a:p>
        </p:txBody>
      </p:sp>
      <p:sp>
        <p:nvSpPr>
          <p:cNvPr id="5" name="Text Placeholder 4"/>
          <p:cNvSpPr>
            <a:spLocks noGrp="1"/>
          </p:cNvSpPr>
          <p:nvPr>
            <p:ph type="body" sz="quarter" idx="10"/>
          </p:nvPr>
        </p:nvSpPr>
        <p:spPr>
          <a:xfrm>
            <a:off x="263143" y="1229190"/>
            <a:ext cx="5337904" cy="5764889"/>
          </a:xfrm>
        </p:spPr>
        <p:txBody>
          <a:bodyPr/>
          <a:lstStyle/>
          <a:p>
            <a:pPr marL="365723" indent="-365723">
              <a:buFont typeface="+mj-lt"/>
              <a:buAutoNum type="arabicPeriod"/>
            </a:pPr>
            <a:r>
              <a:rPr lang="en-GB" sz="2448" dirty="0">
                <a:latin typeface="+mn-lt"/>
              </a:rPr>
              <a:t>Set breakpoints in app service code</a:t>
            </a:r>
          </a:p>
          <a:p>
            <a:pPr marL="365723" indent="-365723">
              <a:buFont typeface="+mj-lt"/>
              <a:buAutoNum type="arabicPeriod"/>
            </a:pPr>
            <a:r>
              <a:rPr lang="en-GB" sz="2448" dirty="0">
                <a:latin typeface="+mn-lt"/>
              </a:rPr>
              <a:t>Check ‘Do not launch but debug my code when it starts’ in project properties</a:t>
            </a:r>
          </a:p>
          <a:p>
            <a:pPr marL="365723" indent="-365723">
              <a:buFont typeface="+mj-lt"/>
              <a:buAutoNum type="arabicPeriod"/>
            </a:pPr>
            <a:r>
              <a:rPr lang="en-GB" sz="2448" dirty="0">
                <a:latin typeface="+mn-lt"/>
              </a:rPr>
              <a:t>Launch app service foreground app in debugger – nothing happens!</a:t>
            </a:r>
          </a:p>
          <a:p>
            <a:pPr marL="365723" indent="-365723">
              <a:buFont typeface="+mj-lt"/>
              <a:buAutoNum type="arabicPeriod"/>
            </a:pPr>
            <a:r>
              <a:rPr lang="en-GB" sz="2448" dirty="0">
                <a:latin typeface="+mn-lt"/>
              </a:rPr>
              <a:t>Run client app to connect to app service</a:t>
            </a:r>
          </a:p>
          <a:p>
            <a:pPr marL="365723" indent="-365723">
              <a:buFont typeface="+mj-lt"/>
              <a:buAutoNum type="arabicPeriod"/>
            </a:pPr>
            <a:r>
              <a:rPr lang="en-GB" sz="2448" dirty="0">
                <a:latin typeface="+mn-lt"/>
              </a:rPr>
              <a:t>Debugger attaches and breaks on your breakpoint</a:t>
            </a:r>
          </a:p>
          <a:p>
            <a:pPr marL="757659" indent="-757659">
              <a:buFont typeface="+mj-lt"/>
              <a:buAutoNum type="arabicPeriod"/>
            </a:pPr>
            <a:endParaRPr lang="en-GB" sz="3672" dirty="0">
              <a:latin typeface="+mn-lt"/>
            </a:endParaRPr>
          </a:p>
        </p:txBody>
      </p:sp>
      <p:pic>
        <p:nvPicPr>
          <p:cNvPr id="6" name="Picture 5"/>
          <p:cNvPicPr>
            <a:picLocks noChangeAspect="1"/>
          </p:cNvPicPr>
          <p:nvPr/>
        </p:nvPicPr>
        <p:blipFill>
          <a:blip r:embed="rId3"/>
          <a:stretch>
            <a:fillRect/>
          </a:stretch>
        </p:blipFill>
        <p:spPr>
          <a:xfrm>
            <a:off x="5601046" y="1363935"/>
            <a:ext cx="6558398" cy="4447269"/>
          </a:xfrm>
          <a:prstGeom prst="rect">
            <a:avLst/>
          </a:prstGeom>
        </p:spPr>
      </p:pic>
      <p:sp>
        <p:nvSpPr>
          <p:cNvPr id="8" name="Rectangle 7"/>
          <p:cNvSpPr/>
          <p:nvPr/>
        </p:nvSpPr>
        <p:spPr>
          <a:xfrm>
            <a:off x="7055538" y="2887740"/>
            <a:ext cx="2724475" cy="228571"/>
          </a:xfrm>
          <a:prstGeom prst="rect">
            <a:avLst/>
          </a:prstGeom>
          <a:solidFill>
            <a:srgbClr val="FFF1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defTabSz="932504">
              <a:lnSpc>
                <a:spcPct val="90000"/>
              </a:lnSpc>
              <a:spcBef>
                <a:spcPts val="612"/>
              </a:spcBef>
            </a:pPr>
            <a:endParaRPr lang="en-US" sz="2040" dirty="0" err="1">
              <a:solidFill>
                <a:prstClr val="white"/>
              </a:solidFill>
              <a:latin typeface="Segoe UI Light"/>
            </a:endParaRPr>
          </a:p>
        </p:txBody>
      </p:sp>
    </p:spTree>
    <p:extLst>
      <p:ext uri="{BB962C8B-B14F-4D97-AF65-F5344CB8AC3E}">
        <p14:creationId xmlns:p14="http://schemas.microsoft.com/office/powerpoint/2010/main" val="1701429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it-IT" dirty="0"/>
              <a:t>http://aka.ms/DOTNETT4S2 </a:t>
            </a:r>
            <a:endParaRPr lang="es-ES" dirty="0"/>
          </a:p>
        </p:txBody>
      </p:sp>
      <p:pic>
        <p:nvPicPr>
          <p:cNvPr id="4" name="Picture Placeholder 3"/>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68" b="68"/>
          <a:stretch>
            <a:fillRect/>
          </a:stretch>
        </p:blipFill>
        <p:spPr/>
      </p:pic>
    </p:spTree>
    <p:extLst>
      <p:ext uri="{BB962C8B-B14F-4D97-AF65-F5344CB8AC3E}">
        <p14:creationId xmlns:p14="http://schemas.microsoft.com/office/powerpoint/2010/main" val="18015092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7709605" y="5081241"/>
            <a:ext cx="4501423" cy="473422"/>
          </a:xfrm>
          <a:prstGeom prst="rect">
            <a:avLst/>
          </a:prstGeom>
          <a:noFill/>
        </p:spPr>
        <p:txBody>
          <a:bodyPr vert="horz" wrap="square" lIns="146304" tIns="109728" rIns="146304" bIns="109728" rtlCol="0" anchor="b">
            <a:noAutofit/>
          </a:bodyPr>
          <a:lstStyle>
            <a:lvl1pPr marL="0" marR="0" indent="0" algn="ctr" defTabSz="932719" rtl="0" eaLnBrk="1" fontAlgn="auto" latinLnBrk="0" hangingPunct="1">
              <a:lnSpc>
                <a:spcPct val="90000"/>
              </a:lnSpc>
              <a:spcBef>
                <a:spcPts val="0"/>
              </a:spcBef>
              <a:spcAft>
                <a:spcPts val="0"/>
              </a:spcAft>
              <a:buClrTx/>
              <a:buSzPct val="90000"/>
              <a:buFont typeface="Arial" pitchFamily="34" charset="0"/>
              <a:buNone/>
              <a:tabLst/>
              <a:defRPr sz="2400" kern="1200" spc="0" baseline="0">
                <a:solidFill>
                  <a:schemeClr val="bg1"/>
                </a:solidFill>
                <a:latin typeface="+mn-lt"/>
                <a:ea typeface="+mn-ea"/>
                <a:cs typeface="+mn-cs"/>
              </a:defRPr>
            </a:lvl1pPr>
            <a:lvl2pPr marL="584185" marR="0" indent="-241294" algn="l" defTabSz="93271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80" marR="0" indent="-228594" algn="l" defTabSz="93271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74" marR="0" indent="-228594" algn="l" defTabSz="93271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269" marR="0" indent="-228594" algn="l" defTabSz="93271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it-IT" smtClean="0"/>
              <a:t>http://aka.ms/DOTNETT4S2 </a:t>
            </a:r>
            <a:endParaRPr lang="es-ES" dirty="0"/>
          </a:p>
        </p:txBody>
      </p:sp>
      <p:pic>
        <p:nvPicPr>
          <p:cNvPr id="6" name="Picture Placeholder 3"/>
          <p:cNvPicPr>
            <a:picLocks noChangeAspect="1"/>
          </p:cNvPicPr>
          <p:nvPr/>
        </p:nvPicPr>
        <p:blipFill>
          <a:blip r:embed="rId2">
            <a:extLst>
              <a:ext uri="{28A0092B-C50C-407E-A947-70E740481C1C}">
                <a14:useLocalDpi xmlns:a14="http://schemas.microsoft.com/office/drawing/2010/main" val="0"/>
              </a:ext>
            </a:extLst>
          </a:blip>
          <a:srcRect t="68" b="68"/>
          <a:stretch>
            <a:fillRect/>
          </a:stretch>
        </p:blipFill>
        <p:spPr>
          <a:xfrm>
            <a:off x="8198414" y="1388704"/>
            <a:ext cx="3523801" cy="3520440"/>
          </a:xfrm>
          <a:prstGeom prst="rect">
            <a:avLst/>
          </a:prstGeom>
        </p:spPr>
      </p:pic>
      <p:sp>
        <p:nvSpPr>
          <p:cNvPr id="9" name="Text Placeholder 1"/>
          <p:cNvSpPr>
            <a:spLocks noGrp="1"/>
          </p:cNvSpPr>
          <p:nvPr>
            <p:ph type="body" sz="quarter" idx="12"/>
          </p:nvPr>
        </p:nvSpPr>
        <p:spPr>
          <a:xfrm>
            <a:off x="274671" y="4183062"/>
            <a:ext cx="7009440" cy="1191844"/>
          </a:xfrm>
        </p:spPr>
        <p:txBody>
          <a:bodyPr/>
          <a:lstStyle/>
          <a:p>
            <a:pPr lvl="0"/>
            <a:r>
              <a:rPr lang="en-US" dirty="0" smtClean="0"/>
              <a:t>Matteo Pagani</a:t>
            </a:r>
            <a:endParaRPr lang="en-US" dirty="0"/>
          </a:p>
          <a:p>
            <a:pPr lvl="0"/>
            <a:r>
              <a:rPr lang="en-US" dirty="0" smtClean="0"/>
              <a:t>Windows AppConsult Engineer @ Microsoft</a:t>
            </a:r>
            <a:endParaRPr lang="en-US" dirty="0"/>
          </a:p>
          <a:p>
            <a:pPr lvl="0"/>
            <a:r>
              <a:rPr lang="en-US" dirty="0" smtClean="0"/>
              <a:t>matteo.pagani@microsoft.com </a:t>
            </a:r>
          </a:p>
          <a:p>
            <a:pPr lvl="0"/>
            <a:r>
              <a:rPr lang="en-US" dirty="0" smtClean="0"/>
              <a:t>Twitter: @</a:t>
            </a:r>
            <a:r>
              <a:rPr lang="en-US" dirty="0" err="1" smtClean="0"/>
              <a:t>qmatteoq</a:t>
            </a:r>
            <a:endParaRPr lang="en-US" dirty="0"/>
          </a:p>
        </p:txBody>
      </p:sp>
    </p:spTree>
    <p:extLst>
      <p:ext uri="{BB962C8B-B14F-4D97-AF65-F5344CB8AC3E}">
        <p14:creationId xmlns:p14="http://schemas.microsoft.com/office/powerpoint/2010/main" val="3189369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The </a:t>
            </a:r>
            <a:r>
              <a:rPr lang="es-ES" dirty="0" err="1" smtClean="0"/>
              <a:t>application’s</a:t>
            </a:r>
            <a:r>
              <a:rPr lang="es-ES" dirty="0" smtClean="0"/>
              <a:t> </a:t>
            </a:r>
            <a:r>
              <a:rPr lang="es-ES" dirty="0" err="1" smtClean="0"/>
              <a:t>lifecycle</a:t>
            </a:r>
            <a:endParaRPr lang="es-ES" dirty="0"/>
          </a:p>
        </p:txBody>
      </p:sp>
    </p:spTree>
    <p:extLst>
      <p:ext uri="{BB962C8B-B14F-4D97-AF65-F5344CB8AC3E}">
        <p14:creationId xmlns:p14="http://schemas.microsoft.com/office/powerpoint/2010/main" val="1373531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612" r="1417"/>
          <a:stretch/>
        </p:blipFill>
        <p:spPr bwMode="auto">
          <a:xfrm>
            <a:off x="125568" y="2328779"/>
            <a:ext cx="5174581" cy="4104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274603" y="233568"/>
            <a:ext cx="11374084" cy="664712"/>
          </a:xfrm>
        </p:spPr>
        <p:txBody>
          <a:bodyPr/>
          <a:lstStyle/>
          <a:p>
            <a:r>
              <a:rPr lang="en-US" sz="4800" dirty="0">
                <a:solidFill>
                  <a:srgbClr val="0070C0"/>
                </a:solidFill>
                <a:latin typeface="Segoe UI Semibold" panose="020B0702040204020203" pitchFamily="34" charset="0"/>
                <a:cs typeface="Segoe UI" pitchFamily="34" charset="0"/>
              </a:rPr>
              <a:t>When do Apps Run? </a:t>
            </a:r>
          </a:p>
        </p:txBody>
      </p:sp>
      <p:sp>
        <p:nvSpPr>
          <p:cNvPr id="12" name="Rectangle 11"/>
          <p:cNvSpPr/>
          <p:nvPr/>
        </p:nvSpPr>
        <p:spPr>
          <a:xfrm>
            <a:off x="5694541" y="1370866"/>
            <a:ext cx="6737846" cy="862471"/>
          </a:xfrm>
          <a:prstGeom prst="rect">
            <a:avLst/>
          </a:prstGeom>
        </p:spPr>
        <p:txBody>
          <a:bodyPr wrap="square">
            <a:spAutoFit/>
          </a:bodyPr>
          <a:lstStyle/>
          <a:p>
            <a:pPr defTabSz="932466"/>
            <a:r>
              <a:rPr lang="en-US" sz="2448" spc="-71" dirty="0">
                <a:solidFill>
                  <a:srgbClr val="0072C6">
                    <a:alpha val="99000"/>
                  </a:srgbClr>
                </a:solidFill>
                <a:latin typeface="Segoe UI"/>
              </a:rPr>
              <a:t>Universal Windows Apps: </a:t>
            </a:r>
            <a:br>
              <a:rPr lang="en-US" sz="2448" spc="-71" dirty="0">
                <a:solidFill>
                  <a:srgbClr val="0072C6">
                    <a:alpha val="99000"/>
                  </a:srgbClr>
                </a:solidFill>
                <a:latin typeface="Segoe UI"/>
              </a:rPr>
            </a:br>
            <a:r>
              <a:rPr lang="en-US" sz="2448" b="1" spc="-71" dirty="0">
                <a:solidFill>
                  <a:srgbClr val="000000">
                    <a:lumMod val="75000"/>
                    <a:lumOff val="25000"/>
                    <a:alpha val="99000"/>
                  </a:srgbClr>
                </a:solidFill>
                <a:latin typeface="Segoe UI"/>
              </a:rPr>
              <a:t>System</a:t>
            </a:r>
            <a:r>
              <a:rPr lang="en-US" sz="2448" spc="-71" dirty="0">
                <a:solidFill>
                  <a:srgbClr val="000000">
                    <a:lumMod val="75000"/>
                    <a:lumOff val="25000"/>
                    <a:alpha val="99000"/>
                  </a:srgbClr>
                </a:solidFill>
                <a:latin typeface="Segoe UI"/>
              </a:rPr>
              <a:t> also manages app lifetime</a:t>
            </a:r>
          </a:p>
        </p:txBody>
      </p:sp>
      <p:sp>
        <p:nvSpPr>
          <p:cNvPr id="14" name="Rectangle 13"/>
          <p:cNvSpPr/>
          <p:nvPr/>
        </p:nvSpPr>
        <p:spPr>
          <a:xfrm>
            <a:off x="428277" y="1370866"/>
            <a:ext cx="5685563" cy="862471"/>
          </a:xfrm>
          <a:prstGeom prst="rect">
            <a:avLst/>
          </a:prstGeom>
        </p:spPr>
        <p:txBody>
          <a:bodyPr wrap="square">
            <a:spAutoFit/>
          </a:bodyPr>
          <a:lstStyle/>
          <a:p>
            <a:pPr defTabSz="932466"/>
            <a:r>
              <a:rPr lang="en-US" sz="2448" spc="-71" dirty="0">
                <a:solidFill>
                  <a:srgbClr val="0072C6">
                    <a:alpha val="99000"/>
                  </a:srgbClr>
                </a:solidFill>
                <a:latin typeface="Segoe UI"/>
              </a:rPr>
              <a:t>Windows Desktop app </a:t>
            </a:r>
            <a:br>
              <a:rPr lang="en-US" sz="2448" spc="-71" dirty="0">
                <a:solidFill>
                  <a:srgbClr val="0072C6">
                    <a:alpha val="99000"/>
                  </a:srgbClr>
                </a:solidFill>
                <a:latin typeface="Segoe UI"/>
              </a:rPr>
            </a:br>
            <a:r>
              <a:rPr lang="en-US" sz="2448" b="1" spc="-71" dirty="0">
                <a:solidFill>
                  <a:srgbClr val="000000">
                    <a:lumMod val="75000"/>
                    <a:lumOff val="25000"/>
                    <a:alpha val="99000"/>
                  </a:srgbClr>
                </a:solidFill>
                <a:latin typeface="Segoe UI"/>
              </a:rPr>
              <a:t>User</a:t>
            </a:r>
            <a:r>
              <a:rPr lang="en-US" sz="2448" spc="-71" dirty="0">
                <a:solidFill>
                  <a:srgbClr val="000000">
                    <a:lumMod val="75000"/>
                    <a:lumOff val="25000"/>
                    <a:alpha val="99000"/>
                  </a:srgbClr>
                </a:solidFill>
                <a:latin typeface="Segoe UI"/>
              </a:rPr>
              <a:t> manages app lifetime</a:t>
            </a:r>
          </a:p>
        </p:txBody>
      </p:sp>
      <p:pic>
        <p:nvPicPr>
          <p:cNvPr id="4" name="Picture 3"/>
          <p:cNvPicPr>
            <a:picLocks noChangeAspect="1"/>
          </p:cNvPicPr>
          <p:nvPr/>
        </p:nvPicPr>
        <p:blipFill>
          <a:blip r:embed="rId4"/>
          <a:stretch>
            <a:fillRect/>
          </a:stretch>
        </p:blipFill>
        <p:spPr>
          <a:xfrm>
            <a:off x="5694541" y="2328778"/>
            <a:ext cx="6567831" cy="4104894"/>
          </a:xfrm>
          <a:prstGeom prst="rect">
            <a:avLst/>
          </a:prstGeom>
        </p:spPr>
      </p:pic>
    </p:spTree>
    <p:extLst>
      <p:ext uri="{BB962C8B-B14F-4D97-AF65-F5344CB8AC3E}">
        <p14:creationId xmlns:p14="http://schemas.microsoft.com/office/powerpoint/2010/main" val="242071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529593" y="233568"/>
            <a:ext cx="11374084" cy="664712"/>
          </a:xfrm>
        </p:spPr>
        <p:txBody>
          <a:bodyPr/>
          <a:lstStyle/>
          <a:p>
            <a:r>
              <a:rPr lang="en-US" sz="4800" dirty="0">
                <a:solidFill>
                  <a:srgbClr val="0070C0"/>
                </a:solidFill>
                <a:latin typeface="Segoe UI Semibold" panose="020B0702040204020203" pitchFamily="34" charset="0"/>
                <a:cs typeface="Segoe UI" pitchFamily="34" charset="0"/>
              </a:rPr>
              <a:t>Process Lifetime Walkthrough</a:t>
            </a:r>
          </a:p>
        </p:txBody>
      </p:sp>
      <p:sp>
        <p:nvSpPr>
          <p:cNvPr id="9" name="TextBox 8"/>
          <p:cNvSpPr txBox="1"/>
          <p:nvPr/>
        </p:nvSpPr>
        <p:spPr>
          <a:xfrm>
            <a:off x="1046615" y="1853209"/>
            <a:ext cx="1577492" cy="512252"/>
          </a:xfrm>
          <a:prstGeom prst="rect">
            <a:avLst/>
          </a:prstGeom>
        </p:spPr>
        <p:txBody>
          <a:bodyPr wrap="none" lIns="0" tIns="0" rIns="0" bIns="0" rtlCol="0">
            <a:spAutoFit/>
          </a:bodyPr>
          <a:lstStyle/>
          <a:p>
            <a:pPr defTabSz="932466"/>
            <a:r>
              <a:rPr lang="en-US" sz="3264" dirty="0">
                <a:solidFill>
                  <a:srgbClr val="000000">
                    <a:lumMod val="75000"/>
                    <a:lumOff val="25000"/>
                    <a:alpha val="99000"/>
                  </a:srgbClr>
                </a:solidFill>
                <a:latin typeface="Segoe UI"/>
              </a:rPr>
              <a:t>Running</a:t>
            </a:r>
          </a:p>
        </p:txBody>
      </p:sp>
      <p:sp>
        <p:nvSpPr>
          <p:cNvPr id="11" name="TextBox 10"/>
          <p:cNvSpPr txBox="1"/>
          <p:nvPr/>
        </p:nvSpPr>
        <p:spPr>
          <a:xfrm>
            <a:off x="216184" y="5498562"/>
            <a:ext cx="2407923" cy="512252"/>
          </a:xfrm>
          <a:prstGeom prst="rect">
            <a:avLst/>
          </a:prstGeom>
        </p:spPr>
        <p:txBody>
          <a:bodyPr wrap="none" lIns="0" tIns="0" rIns="0" bIns="0" rtlCol="0">
            <a:spAutoFit/>
          </a:bodyPr>
          <a:lstStyle/>
          <a:p>
            <a:pPr defTabSz="932466"/>
            <a:r>
              <a:rPr lang="en-US" sz="3264" dirty="0">
                <a:solidFill>
                  <a:srgbClr val="000000">
                    <a:lumMod val="75000"/>
                    <a:lumOff val="25000"/>
                    <a:alpha val="99000"/>
                  </a:srgbClr>
                </a:solidFill>
                <a:latin typeface="Segoe UI"/>
              </a:rPr>
              <a:t>Not Running</a:t>
            </a:r>
          </a:p>
        </p:txBody>
      </p:sp>
      <p:sp>
        <p:nvSpPr>
          <p:cNvPr id="12" name="TextBox 11"/>
          <p:cNvSpPr txBox="1"/>
          <p:nvPr/>
        </p:nvSpPr>
        <p:spPr>
          <a:xfrm>
            <a:off x="9953906" y="1751780"/>
            <a:ext cx="312229" cy="512252"/>
          </a:xfrm>
          <a:prstGeom prst="rect">
            <a:avLst/>
          </a:prstGeom>
        </p:spPr>
        <p:txBody>
          <a:bodyPr wrap="none" lIns="0" tIns="0" rIns="0" bIns="0" rtlCol="0">
            <a:spAutoFit/>
          </a:bodyPr>
          <a:lstStyle/>
          <a:p>
            <a:pPr defTabSz="932466"/>
            <a:r>
              <a:rPr lang="en-US" sz="3264" dirty="0">
                <a:solidFill>
                  <a:srgbClr val="000000">
                    <a:lumMod val="75000"/>
                    <a:lumOff val="25000"/>
                    <a:alpha val="99000"/>
                  </a:srgbClr>
                </a:solidFill>
                <a:latin typeface="Segoe UI"/>
              </a:rPr>
              <a:t>…</a:t>
            </a:r>
          </a:p>
        </p:txBody>
      </p:sp>
      <p:sp>
        <p:nvSpPr>
          <p:cNvPr id="10" name="TextBox 9"/>
          <p:cNvSpPr txBox="1"/>
          <p:nvPr/>
        </p:nvSpPr>
        <p:spPr>
          <a:xfrm>
            <a:off x="528414" y="3675885"/>
            <a:ext cx="2095693" cy="512252"/>
          </a:xfrm>
          <a:prstGeom prst="rect">
            <a:avLst/>
          </a:prstGeom>
        </p:spPr>
        <p:txBody>
          <a:bodyPr wrap="none" lIns="0" tIns="0" rIns="0" bIns="0" rtlCol="0">
            <a:spAutoFit/>
          </a:bodyPr>
          <a:lstStyle/>
          <a:p>
            <a:pPr defTabSz="932466"/>
            <a:r>
              <a:rPr lang="en-US" sz="3264" dirty="0">
                <a:solidFill>
                  <a:srgbClr val="000000">
                    <a:lumMod val="75000"/>
                    <a:lumOff val="25000"/>
                    <a:alpha val="99000"/>
                  </a:srgbClr>
                </a:solidFill>
                <a:latin typeface="Segoe UI"/>
              </a:rPr>
              <a:t>Suspended</a:t>
            </a:r>
          </a:p>
        </p:txBody>
      </p:sp>
      <p:sp>
        <p:nvSpPr>
          <p:cNvPr id="14" name="TextBox 13"/>
          <p:cNvSpPr txBox="1"/>
          <p:nvPr/>
        </p:nvSpPr>
        <p:spPr>
          <a:xfrm>
            <a:off x="2756766" y="4398071"/>
            <a:ext cx="2240174" cy="1152402"/>
          </a:xfrm>
          <a:prstGeom prst="rect">
            <a:avLst/>
          </a:prstGeom>
        </p:spPr>
        <p:txBody>
          <a:bodyPr wrap="square" lIns="0" tIns="0" rIns="0" bIns="0" rtlCol="0">
            <a:spAutoFit/>
          </a:bodyPr>
          <a:lstStyle/>
          <a:p>
            <a:pPr algn="ctr" defTabSz="932466"/>
            <a:r>
              <a:rPr lang="en-US" sz="1836" dirty="0">
                <a:solidFill>
                  <a:srgbClr val="000000">
                    <a:lumMod val="75000"/>
                    <a:lumOff val="25000"/>
                    <a:alpha val="99000"/>
                  </a:srgbClr>
                </a:solidFill>
                <a:latin typeface="Segoe UI"/>
              </a:rPr>
              <a:t>App terminated under memory pressure </a:t>
            </a:r>
            <a:r>
              <a:rPr lang="en-US" sz="1836" b="1" dirty="0">
                <a:solidFill>
                  <a:srgbClr val="000000">
                    <a:lumMod val="75000"/>
                    <a:lumOff val="25000"/>
                    <a:alpha val="99000"/>
                  </a:srgbClr>
                </a:solidFill>
                <a:latin typeface="Segoe UI"/>
              </a:rPr>
              <a:t>without notification</a:t>
            </a:r>
          </a:p>
        </p:txBody>
      </p:sp>
      <p:sp>
        <p:nvSpPr>
          <p:cNvPr id="5" name="Flowchart: Process 4"/>
          <p:cNvSpPr/>
          <p:nvPr/>
        </p:nvSpPr>
        <p:spPr bwMode="auto">
          <a:xfrm>
            <a:off x="2756765" y="1740156"/>
            <a:ext cx="2171158" cy="821144"/>
          </a:xfrm>
          <a:prstGeom prst="flowChartProcess">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r>
              <a:rPr lang="en-US" sz="2244" b="1" dirty="0">
                <a:gradFill>
                  <a:gsLst>
                    <a:gs pos="0">
                      <a:srgbClr val="FFFFFF"/>
                    </a:gs>
                    <a:gs pos="100000">
                      <a:srgbClr val="FFFFFF"/>
                    </a:gs>
                  </a:gsLst>
                  <a:lin ang="5400000" scaled="0"/>
                </a:gradFill>
                <a:latin typeface="Segoe UI"/>
              </a:rPr>
              <a:t>App 1</a:t>
            </a:r>
          </a:p>
        </p:txBody>
      </p:sp>
      <p:sp>
        <p:nvSpPr>
          <p:cNvPr id="6" name="Flowchart: Process 5"/>
          <p:cNvSpPr/>
          <p:nvPr/>
        </p:nvSpPr>
        <p:spPr bwMode="auto">
          <a:xfrm>
            <a:off x="5304265" y="1740156"/>
            <a:ext cx="2171158" cy="821144"/>
          </a:xfrm>
          <a:prstGeom prst="flowChartProcess">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r>
              <a:rPr lang="en-US" sz="2244" b="1" dirty="0">
                <a:gradFill>
                  <a:gsLst>
                    <a:gs pos="0">
                      <a:srgbClr val="FFFFFF"/>
                    </a:gs>
                    <a:gs pos="100000">
                      <a:srgbClr val="FFFFFF"/>
                    </a:gs>
                  </a:gsLst>
                  <a:lin ang="5400000" scaled="0"/>
                </a:gradFill>
                <a:latin typeface="Segoe UI"/>
              </a:rPr>
              <a:t>App 2</a:t>
            </a:r>
          </a:p>
        </p:txBody>
      </p:sp>
      <p:sp>
        <p:nvSpPr>
          <p:cNvPr id="7" name="Flowchart: Process 6"/>
          <p:cNvSpPr/>
          <p:nvPr/>
        </p:nvSpPr>
        <p:spPr bwMode="auto">
          <a:xfrm>
            <a:off x="7782748" y="1751780"/>
            <a:ext cx="2171158" cy="821144"/>
          </a:xfrm>
          <a:prstGeom prst="flowChartProcess">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r>
              <a:rPr lang="en-US" sz="2244" b="1" dirty="0">
                <a:gradFill>
                  <a:gsLst>
                    <a:gs pos="0">
                      <a:srgbClr val="FFFFFF"/>
                    </a:gs>
                    <a:gs pos="100000">
                      <a:srgbClr val="FFFFFF"/>
                    </a:gs>
                  </a:gsLst>
                  <a:lin ang="5400000" scaled="0"/>
                </a:gradFill>
                <a:latin typeface="Segoe UI"/>
              </a:rPr>
              <a:t>App 3</a:t>
            </a:r>
          </a:p>
        </p:txBody>
      </p:sp>
      <p:sp>
        <p:nvSpPr>
          <p:cNvPr id="13" name="Flowchart: Process 12"/>
          <p:cNvSpPr/>
          <p:nvPr/>
        </p:nvSpPr>
        <p:spPr bwMode="auto">
          <a:xfrm>
            <a:off x="10261231" y="1740156"/>
            <a:ext cx="2171158" cy="821144"/>
          </a:xfrm>
          <a:prstGeom prst="flowChartProcess">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r>
              <a:rPr lang="en-US" sz="2244" b="1" dirty="0">
                <a:gradFill>
                  <a:gsLst>
                    <a:gs pos="0">
                      <a:srgbClr val="FFFFFF"/>
                    </a:gs>
                    <a:gs pos="100000">
                      <a:srgbClr val="FFFFFF"/>
                    </a:gs>
                  </a:gsLst>
                  <a:lin ang="5400000" scaled="0"/>
                </a:gradFill>
                <a:latin typeface="Segoe UI"/>
              </a:rPr>
              <a:t>App N</a:t>
            </a:r>
          </a:p>
        </p:txBody>
      </p:sp>
      <p:sp>
        <p:nvSpPr>
          <p:cNvPr id="2" name="TextBox 1"/>
          <p:cNvSpPr txBox="1"/>
          <p:nvPr/>
        </p:nvSpPr>
        <p:spPr>
          <a:xfrm>
            <a:off x="2756766" y="2568870"/>
            <a:ext cx="2240174" cy="576200"/>
          </a:xfrm>
          <a:prstGeom prst="rect">
            <a:avLst/>
          </a:prstGeom>
        </p:spPr>
        <p:txBody>
          <a:bodyPr wrap="square" lIns="0" tIns="0" rIns="0" bIns="0" rtlCol="0">
            <a:spAutoFit/>
          </a:bodyPr>
          <a:lstStyle/>
          <a:p>
            <a:pPr algn="ctr" defTabSz="932466"/>
            <a:r>
              <a:rPr lang="en-US" sz="1836" dirty="0">
                <a:solidFill>
                  <a:srgbClr val="000000">
                    <a:lumMod val="75000"/>
                    <a:lumOff val="25000"/>
                    <a:alpha val="99000"/>
                  </a:srgbClr>
                </a:solidFill>
                <a:latin typeface="Segoe UI"/>
              </a:rPr>
              <a:t>Apps suspend after a short delay</a:t>
            </a:r>
          </a:p>
        </p:txBody>
      </p:sp>
      <p:sp>
        <p:nvSpPr>
          <p:cNvPr id="3" name="TextBox 2"/>
          <p:cNvSpPr txBox="1"/>
          <p:nvPr/>
        </p:nvSpPr>
        <p:spPr>
          <a:xfrm>
            <a:off x="5304265" y="2572924"/>
            <a:ext cx="2171158" cy="864302"/>
          </a:xfrm>
          <a:prstGeom prst="rect">
            <a:avLst/>
          </a:prstGeom>
        </p:spPr>
        <p:txBody>
          <a:bodyPr wrap="square" lIns="0" tIns="0" rIns="0" bIns="0" rtlCol="0">
            <a:spAutoFit/>
          </a:bodyPr>
          <a:lstStyle/>
          <a:p>
            <a:pPr algn="ctr" defTabSz="932466"/>
            <a:r>
              <a:rPr lang="en-US" sz="1836" dirty="0">
                <a:solidFill>
                  <a:srgbClr val="000000">
                    <a:lumMod val="75000"/>
                    <a:lumOff val="25000"/>
                    <a:alpha val="99000"/>
                  </a:srgbClr>
                </a:solidFill>
                <a:latin typeface="Segoe UI"/>
              </a:rPr>
              <a:t>Apps resume instantly from suspend</a:t>
            </a:r>
          </a:p>
        </p:txBody>
      </p:sp>
    </p:spTree>
    <p:extLst>
      <p:ext uri="{BB962C8B-B14F-4D97-AF65-F5344CB8AC3E}">
        <p14:creationId xmlns:p14="http://schemas.microsoft.com/office/powerpoint/2010/main" val="211684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accel="50000" decel="50000" fill="hold" grpId="0" nodeType="withEffect">
                                  <p:stCondLst>
                                    <p:cond delay="0"/>
                                  </p:stCondLst>
                                  <p:childTnLst>
                                    <p:animMotion origin="layout" path="M 0 0 L 0 0.25 E" pathEditMode="relative" ptsTypes="">
                                      <p:cBhvr>
                                        <p:cTn id="9" dur="2000" fill="hold"/>
                                        <p:tgtEl>
                                          <p:spTgt spid="5"/>
                                        </p:tgtEl>
                                        <p:attrNameLst>
                                          <p:attrName>ppt_x</p:attrName>
                                          <p:attrName>ppt_y</p:attrName>
                                        </p:attrNameLst>
                                      </p:cBhvr>
                                    </p:animMotion>
                                  </p:childTnLst>
                                </p:cTn>
                              </p:par>
                              <p:par>
                                <p:cTn id="10" presetID="1" presetClass="emph" presetSubtype="2" fill="hold" nodeType="withEffect">
                                  <p:stCondLst>
                                    <p:cond delay="0"/>
                                  </p:stCondLst>
                                  <p:childTnLst>
                                    <p:animClr clrSpc="rgb" dir="cw">
                                      <p:cBhvr>
                                        <p:cTn id="11" dur="2000" fill="hold"/>
                                        <p:tgtEl>
                                          <p:spTgt spid="5"/>
                                        </p:tgtEl>
                                        <p:attrNameLst>
                                          <p:attrName>fillcolor</p:attrName>
                                        </p:attrNameLst>
                                      </p:cBhvr>
                                      <p:to>
                                        <a:schemeClr val="folHlink"/>
                                      </p:to>
                                    </p:animClr>
                                    <p:set>
                                      <p:cBhvr>
                                        <p:cTn id="12" dur="2000" fill="hold"/>
                                        <p:tgtEl>
                                          <p:spTgt spid="5"/>
                                        </p:tgtEl>
                                        <p:attrNameLst>
                                          <p:attrName>fill.type</p:attrName>
                                        </p:attrNameLst>
                                      </p:cBhvr>
                                      <p:to>
                                        <p:strVal val="solid"/>
                                      </p:to>
                                    </p:set>
                                    <p:set>
                                      <p:cBhvr>
                                        <p:cTn id="13" dur="2000" fill="hold"/>
                                        <p:tgtEl>
                                          <p:spTgt spid="5"/>
                                        </p:tgtEl>
                                        <p:attrNameLst>
                                          <p:attrName>fill.on</p:attrName>
                                        </p:attrNameLst>
                                      </p:cBhvr>
                                      <p:to>
                                        <p:strVal val="true"/>
                                      </p:to>
                                    </p:se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accel="50000" decel="50000" fill="hold" grpId="0" nodeType="withEffect">
                                  <p:stCondLst>
                                    <p:cond delay="0"/>
                                  </p:stCondLst>
                                  <p:childTnLst>
                                    <p:animMotion origin="layout" path="M 0 0 L 0 0.25 E" pathEditMode="relative" ptsTypes="">
                                      <p:cBhvr>
                                        <p:cTn id="24" dur="2000" fill="hold"/>
                                        <p:tgtEl>
                                          <p:spTgt spid="6"/>
                                        </p:tgtEl>
                                        <p:attrNameLst>
                                          <p:attrName>ppt_x</p:attrName>
                                          <p:attrName>ppt_y</p:attrName>
                                        </p:attrNameLst>
                                      </p:cBhvr>
                                    </p:animMotion>
                                  </p:childTnLst>
                                </p:cTn>
                              </p:par>
                              <p:par>
                                <p:cTn id="25" presetID="1" presetClass="emph" presetSubtype="2" fill="hold" nodeType="withEffect">
                                  <p:stCondLst>
                                    <p:cond delay="0"/>
                                  </p:stCondLst>
                                  <p:childTnLst>
                                    <p:animClr clrSpc="rgb" dir="cw">
                                      <p:cBhvr>
                                        <p:cTn id="26" dur="2000" fill="hold"/>
                                        <p:tgtEl>
                                          <p:spTgt spid="6"/>
                                        </p:tgtEl>
                                        <p:attrNameLst>
                                          <p:attrName>fillcolor</p:attrName>
                                        </p:attrNameLst>
                                      </p:cBhvr>
                                      <p:to>
                                        <a:schemeClr val="folHlink"/>
                                      </p:to>
                                    </p:animClr>
                                    <p:set>
                                      <p:cBhvr>
                                        <p:cTn id="27" dur="2000" fill="hold"/>
                                        <p:tgtEl>
                                          <p:spTgt spid="6"/>
                                        </p:tgtEl>
                                        <p:attrNameLst>
                                          <p:attrName>fill.type</p:attrName>
                                        </p:attrNameLst>
                                      </p:cBhvr>
                                      <p:to>
                                        <p:strVal val="solid"/>
                                      </p:to>
                                    </p:set>
                                    <p:set>
                                      <p:cBhvr>
                                        <p:cTn id="28" dur="2000" fill="hold"/>
                                        <p:tgtEl>
                                          <p:spTgt spid="6"/>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42" presetClass="path" presetSubtype="0" accel="50000" decel="50000" fill="hold" grpId="1" nodeType="withEffect">
                                  <p:stCondLst>
                                    <p:cond delay="0"/>
                                  </p:stCondLst>
                                  <p:childTnLst>
                                    <p:animMotion origin="layout" path="M 0 0 L 0 0.25 E" pathEditMode="relative" ptsTypes="">
                                      <p:cBhvr>
                                        <p:cTn id="38" dur="2000" fill="hold"/>
                                        <p:tgtEl>
                                          <p:spTgt spid="7"/>
                                        </p:tgtEl>
                                        <p:attrNameLst>
                                          <p:attrName>ppt_x</p:attrName>
                                          <p:attrName>ppt_y</p:attrName>
                                        </p:attrNameLst>
                                      </p:cBhvr>
                                    </p:animMotion>
                                  </p:childTnLst>
                                </p:cTn>
                              </p:par>
                              <p:par>
                                <p:cTn id="39" presetID="1" presetClass="emph" presetSubtype="2" fill="hold" nodeType="withEffect">
                                  <p:stCondLst>
                                    <p:cond delay="0"/>
                                  </p:stCondLst>
                                  <p:childTnLst>
                                    <p:animClr clrSpc="rgb" dir="cw">
                                      <p:cBhvr>
                                        <p:cTn id="40" dur="2000" fill="hold"/>
                                        <p:tgtEl>
                                          <p:spTgt spid="7"/>
                                        </p:tgtEl>
                                        <p:attrNameLst>
                                          <p:attrName>fillcolor</p:attrName>
                                        </p:attrNameLst>
                                      </p:cBhvr>
                                      <p:to>
                                        <a:schemeClr val="folHlink"/>
                                      </p:to>
                                    </p:animClr>
                                    <p:set>
                                      <p:cBhvr>
                                        <p:cTn id="41" dur="2000" fill="hold"/>
                                        <p:tgtEl>
                                          <p:spTgt spid="7"/>
                                        </p:tgtEl>
                                        <p:attrNameLst>
                                          <p:attrName>fill.type</p:attrName>
                                        </p:attrNameLst>
                                      </p:cBhvr>
                                      <p:to>
                                        <p:strVal val="solid"/>
                                      </p:to>
                                    </p:set>
                                    <p:set>
                                      <p:cBhvr>
                                        <p:cTn id="42" dur="2000" fill="hold"/>
                                        <p:tgtEl>
                                          <p:spTgt spid="7"/>
                                        </p:tgtEl>
                                        <p:attrNameLst>
                                          <p:attrName>fill.on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
                                        </p:tgtEl>
                                      </p:cBhvr>
                                    </p:animEffect>
                                    <p:set>
                                      <p:cBhvr>
                                        <p:cTn id="47" dur="1" fill="hold">
                                          <p:stCondLst>
                                            <p:cond delay="499"/>
                                          </p:stCondLst>
                                        </p:cTn>
                                        <p:tgtEl>
                                          <p:spTgt spid="2"/>
                                        </p:tgtEl>
                                        <p:attrNameLst>
                                          <p:attrName>style.visibility</p:attrName>
                                        </p:attrNameLst>
                                      </p:cBhvr>
                                      <p:to>
                                        <p:strVal val="hidden"/>
                                      </p:to>
                                    </p:set>
                                  </p:childTnLst>
                                </p:cTn>
                              </p:par>
                              <p:par>
                                <p:cTn id="48" presetID="42" presetClass="path" presetSubtype="0" accel="50000" decel="50000" fill="hold" grpId="1" nodeType="withEffect">
                                  <p:stCondLst>
                                    <p:cond delay="0"/>
                                  </p:stCondLst>
                                  <p:childTnLst>
                                    <p:animMotion origin="layout" path="M -3.95833E-6 0.25 L -3.95833E-6 0.5525 " pathEditMode="relative" rAng="0" ptsTypes="AA">
                                      <p:cBhvr>
                                        <p:cTn id="49" dur="2000" fill="hold"/>
                                        <p:tgtEl>
                                          <p:spTgt spid="5"/>
                                        </p:tgtEl>
                                        <p:attrNameLst>
                                          <p:attrName>ppt_x</p:attrName>
                                          <p:attrName>ppt_y</p:attrName>
                                        </p:attrNameLst>
                                      </p:cBhvr>
                                      <p:rCtr x="0" y="15125"/>
                                    </p:animMotion>
                                  </p:childTnLst>
                                </p:cTn>
                              </p:par>
                              <p:par>
                                <p:cTn id="50" presetID="1" presetClass="emph" presetSubtype="2" fill="hold" nodeType="withEffect">
                                  <p:stCondLst>
                                    <p:cond delay="0"/>
                                  </p:stCondLst>
                                  <p:childTnLst>
                                    <p:animClr clrSpc="rgb" dir="cw">
                                      <p:cBhvr>
                                        <p:cTn id="51" dur="2000" fill="hold"/>
                                        <p:tgtEl>
                                          <p:spTgt spid="5"/>
                                        </p:tgtEl>
                                        <p:attrNameLst>
                                          <p:attrName>fillcolor</p:attrName>
                                        </p:attrNameLst>
                                      </p:cBhvr>
                                      <p:to>
                                        <a:srgbClr val="FF8C00"/>
                                      </p:to>
                                    </p:animClr>
                                    <p:set>
                                      <p:cBhvr>
                                        <p:cTn id="52" dur="2000" fill="hold"/>
                                        <p:tgtEl>
                                          <p:spTgt spid="5"/>
                                        </p:tgtEl>
                                        <p:attrNameLst>
                                          <p:attrName>fill.type</p:attrName>
                                        </p:attrNameLst>
                                      </p:cBhvr>
                                      <p:to>
                                        <p:strVal val="solid"/>
                                      </p:to>
                                    </p:set>
                                    <p:set>
                                      <p:cBhvr>
                                        <p:cTn id="53" dur="2000" fill="hold"/>
                                        <p:tgtEl>
                                          <p:spTgt spid="5"/>
                                        </p:tgtEl>
                                        <p:attrNameLst>
                                          <p:attrName>fill.on</p:attrName>
                                        </p:attrNameLst>
                                      </p:cBhvr>
                                      <p:to>
                                        <p:strVal val="true"/>
                                      </p:to>
                                    </p:se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grpId="2" nodeType="clickEffect">
                                  <p:stCondLst>
                                    <p:cond delay="0"/>
                                  </p:stCondLst>
                                  <p:childTnLst>
                                    <p:animMotion origin="layout" path="M 4.85867E-6 0.25 L 4.85867E-6 0.00162 " pathEditMode="relative" rAng="0" ptsTypes="AA">
                                      <p:cBhvr>
                                        <p:cTn id="61" dur="2000" fill="hold"/>
                                        <p:tgtEl>
                                          <p:spTgt spid="6"/>
                                        </p:tgtEl>
                                        <p:attrNameLst>
                                          <p:attrName>ppt_x</p:attrName>
                                          <p:attrName>ppt_y</p:attrName>
                                        </p:attrNameLst>
                                      </p:cBhvr>
                                      <p:rCtr x="0" y="-12419"/>
                                    </p:animMotion>
                                  </p:childTnLst>
                                </p:cTn>
                              </p:par>
                              <p:par>
                                <p:cTn id="62" presetID="1" presetClass="emph" presetSubtype="2" fill="hold" nodeType="withEffect">
                                  <p:stCondLst>
                                    <p:cond delay="0"/>
                                  </p:stCondLst>
                                  <p:childTnLst>
                                    <p:animClr clrSpc="rgb" dir="cw">
                                      <p:cBhvr>
                                        <p:cTn id="63" dur="2000" fill="hold"/>
                                        <p:tgtEl>
                                          <p:spTgt spid="6"/>
                                        </p:tgtEl>
                                        <p:attrNameLst>
                                          <p:attrName>fillcolor</p:attrName>
                                        </p:attrNameLst>
                                      </p:cBhvr>
                                      <p:to>
                                        <a:srgbClr val="55D455"/>
                                      </p:to>
                                    </p:animClr>
                                    <p:set>
                                      <p:cBhvr>
                                        <p:cTn id="64" dur="2000" fill="hold"/>
                                        <p:tgtEl>
                                          <p:spTgt spid="6"/>
                                        </p:tgtEl>
                                        <p:attrNameLst>
                                          <p:attrName>fill.type</p:attrName>
                                        </p:attrNameLst>
                                      </p:cBhvr>
                                      <p:to>
                                        <p:strVal val="solid"/>
                                      </p:to>
                                    </p:set>
                                    <p:set>
                                      <p:cBhvr>
                                        <p:cTn id="65" dur="2000" fill="hold"/>
                                        <p:tgtEl>
                                          <p:spTgt spid="6"/>
                                        </p:tgtEl>
                                        <p:attrNameLst>
                                          <p:attrName>fill.on</p:attrName>
                                        </p:attrNameLst>
                                      </p:cBhvr>
                                      <p:to>
                                        <p:strVal val="true"/>
                                      </p:to>
                                    </p:set>
                                  </p:childTnLst>
                                </p:cTn>
                              </p:par>
                              <p:par>
                                <p:cTn id="66" presetID="42" presetClass="path" presetSubtype="0" accel="50000" decel="50000" fill="hold" grpId="1" nodeType="withEffect">
                                  <p:stCondLst>
                                    <p:cond delay="0"/>
                                  </p:stCondLst>
                                  <p:childTnLst>
                                    <p:animMotion origin="layout" path="M 0 0 L 0 0.25 E" pathEditMode="relative" ptsTypes="">
                                      <p:cBhvr>
                                        <p:cTn id="67" dur="2000" fill="hold"/>
                                        <p:tgtEl>
                                          <p:spTgt spid="13"/>
                                        </p:tgtEl>
                                        <p:attrNameLst>
                                          <p:attrName>ppt_x</p:attrName>
                                          <p:attrName>ppt_y</p:attrName>
                                        </p:attrNameLst>
                                      </p:cBhvr>
                                    </p:animMotion>
                                  </p:childTnLst>
                                </p:cTn>
                              </p:par>
                              <p:par>
                                <p:cTn id="68" presetID="1" presetClass="emph" presetSubtype="2" fill="hold" nodeType="withEffect">
                                  <p:stCondLst>
                                    <p:cond delay="0"/>
                                  </p:stCondLst>
                                  <p:childTnLst>
                                    <p:animClr clrSpc="rgb" dir="cw">
                                      <p:cBhvr>
                                        <p:cTn id="69" dur="2000" fill="hold"/>
                                        <p:tgtEl>
                                          <p:spTgt spid="13"/>
                                        </p:tgtEl>
                                        <p:attrNameLst>
                                          <p:attrName>fillcolor</p:attrName>
                                        </p:attrNameLst>
                                      </p:cBhvr>
                                      <p:to>
                                        <a:schemeClr val="folHlink"/>
                                      </p:to>
                                    </p:animClr>
                                    <p:set>
                                      <p:cBhvr>
                                        <p:cTn id="70" dur="2000" fill="hold"/>
                                        <p:tgtEl>
                                          <p:spTgt spid="13"/>
                                        </p:tgtEl>
                                        <p:attrNameLst>
                                          <p:attrName>fill.type</p:attrName>
                                        </p:attrNameLst>
                                      </p:cBhvr>
                                      <p:to>
                                        <p:strVal val="solid"/>
                                      </p:to>
                                    </p:set>
                                    <p:set>
                                      <p:cBhvr>
                                        <p:cTn id="71" dur="2000" fill="hold"/>
                                        <p:tgtEl>
                                          <p:spTgt spid="13"/>
                                        </p:tgtEl>
                                        <p:attrNameLst>
                                          <p:attrName>fill.on</p:attrName>
                                        </p:attrNameLst>
                                      </p:cBhvr>
                                      <p:to>
                                        <p:strVal val="true"/>
                                      </p:to>
                                    </p:set>
                                  </p:childTnLst>
                                </p:cTn>
                              </p:par>
                            </p:childTnLst>
                          </p:cTn>
                        </p:par>
                        <p:par>
                          <p:cTn id="72" fill="hold">
                            <p:stCondLst>
                              <p:cond delay="2000"/>
                            </p:stCondLst>
                            <p:childTnLst>
                              <p:par>
                                <p:cTn id="73" presetID="10" presetClass="entr" presetSubtype="0" fill="hold" grpId="0" nodeType="after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5" grpId="0" animBg="1"/>
      <p:bldP spid="5" grpId="1" animBg="1"/>
      <p:bldP spid="6" grpId="0" animBg="1"/>
      <p:bldP spid="6" grpId="1" animBg="1"/>
      <p:bldP spid="6" grpId="2" animBg="1"/>
      <p:bldP spid="7" grpId="0" animBg="1"/>
      <p:bldP spid="7" grpId="1" animBg="1"/>
      <p:bldP spid="13" grpId="0" animBg="1"/>
      <p:bldP spid="13" grpId="1" animBg="1"/>
      <p:bldP spid="2" grpId="0"/>
      <p:bldP spid="2" grpId="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81" y="233568"/>
            <a:ext cx="11369510" cy="664712"/>
          </a:xfrm>
        </p:spPr>
        <p:txBody>
          <a:bodyPr/>
          <a:lstStyle/>
          <a:p>
            <a:r>
              <a:rPr lang="en-US" dirty="0">
                <a:solidFill>
                  <a:srgbClr val="0070C0"/>
                </a:solidFill>
                <a:latin typeface="Segoe UI Semibold" panose="020B0702040204020203" pitchFamily="34" charset="0"/>
              </a:rPr>
              <a:t>Suspend</a:t>
            </a:r>
          </a:p>
        </p:txBody>
      </p:sp>
      <p:sp>
        <p:nvSpPr>
          <p:cNvPr id="3" name="Text Placeholder 2"/>
          <p:cNvSpPr>
            <a:spLocks noGrp="1"/>
          </p:cNvSpPr>
          <p:nvPr>
            <p:ph type="body" sz="quarter" idx="10"/>
          </p:nvPr>
        </p:nvSpPr>
        <p:spPr>
          <a:xfrm>
            <a:off x="529526" y="1476880"/>
            <a:ext cx="11372632" cy="4848722"/>
          </a:xfrm>
        </p:spPr>
        <p:txBody>
          <a:bodyPr/>
          <a:lstStyle/>
          <a:p>
            <a:r>
              <a:rPr lang="en-US" dirty="0" smtClean="0"/>
              <a:t>System resources are focused on the app that </a:t>
            </a:r>
            <a:br>
              <a:rPr lang="en-US" dirty="0" smtClean="0"/>
            </a:br>
            <a:r>
              <a:rPr lang="en-US" dirty="0" smtClean="0"/>
              <a:t>the user is interacting with in the foreground</a:t>
            </a:r>
            <a:br>
              <a:rPr lang="en-US" dirty="0" smtClean="0"/>
            </a:br>
            <a:endParaRPr lang="en-US" sz="800" dirty="0"/>
          </a:p>
          <a:p>
            <a:r>
              <a:rPr lang="en-US" dirty="0" smtClean="0"/>
              <a:t>Suspended apps have no impact on battery life or responsiveness of the active app</a:t>
            </a:r>
            <a:br>
              <a:rPr lang="en-US" dirty="0" smtClean="0"/>
            </a:br>
            <a:endParaRPr lang="en-US" sz="800" dirty="0"/>
          </a:p>
          <a:p>
            <a:r>
              <a:rPr lang="en-US" dirty="0" smtClean="0"/>
              <a:t>Enables instant switching between apps!</a:t>
            </a:r>
            <a:br>
              <a:rPr lang="en-US" dirty="0" smtClean="0"/>
            </a:br>
            <a:endParaRPr lang="en-US" sz="800" dirty="0"/>
          </a:p>
          <a:p>
            <a:r>
              <a:rPr lang="en-US" dirty="0" smtClean="0"/>
              <a:t>Store apps minimized on the desktop are suspended</a:t>
            </a:r>
          </a:p>
        </p:txBody>
      </p:sp>
    </p:spTree>
    <p:extLst>
      <p:ext uri="{BB962C8B-B14F-4D97-AF65-F5344CB8AC3E}">
        <p14:creationId xmlns:p14="http://schemas.microsoft.com/office/powerpoint/2010/main" val="96305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10.xml><?xml version="1.0" encoding="utf-8"?>
<a:theme xmlns:a="http://schemas.openxmlformats.org/drawingml/2006/main" name="2_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app model" id="{B75E65E0-1F3B-4A33-871B-C41A2AE52289}" vid="{EF767C40-20ED-402C-99F2-68719F707F59}"/>
    </a:ext>
  </a:extLst>
</a:theme>
</file>

<file path=ppt/theme/theme11.xml><?xml version="1.0" encoding="utf-8"?>
<a:theme xmlns:a="http://schemas.openxmlformats.org/drawingml/2006/main" name="2_Metro_TT_Blue_16x9_02-12">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etro_TT_Blue_16x9_02-12">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3_Metro_TT_Blue_16x9_02-12">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5_Metro_TT_Blue_16x9_02-12">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7_Metro_TT_Blue_16x9_02-12">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5-30629_Build_Template_DARK BLUE">
  <a:themeElements>
    <a:clrScheme name="Custom 6">
      <a:dk1>
        <a:srgbClr val="404040"/>
      </a:dk1>
      <a:lt1>
        <a:srgbClr val="FFFFFF"/>
      </a:lt1>
      <a:dk2>
        <a:srgbClr val="00188F"/>
      </a:dk2>
      <a:lt2>
        <a:srgbClr val="FFFFFF"/>
      </a:lt2>
      <a:accent1>
        <a:srgbClr val="00188F"/>
      </a:accent1>
      <a:accent2>
        <a:srgbClr val="00BCF2"/>
      </a:accent2>
      <a:accent3>
        <a:srgbClr val="B4A0FF"/>
      </a:accent3>
      <a:accent4>
        <a:srgbClr val="00B0F0"/>
      </a:accent4>
      <a:accent5>
        <a:srgbClr val="FF8C00"/>
      </a:accent5>
      <a:accent6>
        <a:srgbClr val="00B294"/>
      </a:accent6>
      <a:hlink>
        <a:srgbClr val="8C8C8C"/>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7.xml><?xml version="1.0" encoding="utf-8"?>
<a:theme xmlns:a="http://schemas.openxmlformats.org/drawingml/2006/main" name="Metro_TT_Blue_16x9_02-12">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_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app model" id="{B75E65E0-1F3B-4A33-871B-C41A2AE52289}" vid="{EF767C40-20ED-402C-99F2-68719F707F59}"/>
    </a:ext>
  </a:extLst>
</a:theme>
</file>

<file path=ppt/theme/theme9.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8D24009BD92D429D278DDB6388D42C" ma:contentTypeVersion="5" ma:contentTypeDescription="Create a new document." ma:contentTypeScope="" ma:versionID="2b4e89c7db72d10768eaa4373cf15219">
  <xsd:schema xmlns:xsd="http://www.w3.org/2001/XMLSchema" xmlns:xs="http://www.w3.org/2001/XMLSchema" xmlns:p="http://schemas.microsoft.com/office/2006/metadata/properties" xmlns:ns2="938fdfb1-c72d-48f1-a682-796c453965f8" xmlns:ns3="230e9df3-be65-4c73-a93b-d1236ebd677e" targetNamespace="http://schemas.microsoft.com/office/2006/metadata/properties" ma:root="true" ma:fieldsID="387d729f14ce80c1787ca1b931a37121" ns2:_="" ns3:_="">
    <xsd:import namespace="938fdfb1-c72d-48f1-a682-796c453965f8"/>
    <xsd:import namespace="230e9df3-be65-4c73-a93b-d1236ebd677e"/>
    <xsd:element name="properties">
      <xsd:complexType>
        <xsd:sequence>
          <xsd:element name="documentManagement">
            <xsd:complexType>
              <xsd:all>
                <xsd:element ref="ns2:SharedWithUsers" minOccurs="0"/>
                <xsd:element ref="ns3:Autho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8fdfb1-c72d-48f1-a682-796c453965f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Authors" ma:index="9" nillable="true" ma:displayName="Authors" ma:description="The individuals who contributed to the creation of this content. Includes both primary and secondary authors." ma:list="UserInfo" ma:SharePointGroup="0" ma:internalName="Autho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ontrol xmlns="http://schemas.microsoft.com/VisualStudio/2011/storyboarding/control">
  <Id Name="efe5a390-2970-49e9-af59-9713de369ad9" Revision="1" Stencil="System.MyShapes" StencilVersion="1.0"/>
</Control>
</file>

<file path=customXml/item3.xml><?xml version="1.0" encoding="utf-8"?>
<ct:contentTypeSchema xmlns:ct="http://schemas.microsoft.com/office/2006/metadata/contentType" xmlns:ma="http://schemas.microsoft.com/office/2006/metadata/properties/metaAttributes" ct:_="" ma:_="" ma:contentTypeName="Document" ma:contentTypeID="0x0101000A655A170DB5584FB5BF1EFD28586C3A" ma:contentTypeVersion="3" ma:contentTypeDescription="Create a new document." ma:contentTypeScope="" ma:versionID="ac9eeb9d9b9ba19d34f79db8b3e24ee8">
  <xsd:schema xmlns:xsd="http://www.w3.org/2001/XMLSchema" xmlns:xs="http://www.w3.org/2001/XMLSchema" xmlns:p="http://schemas.microsoft.com/office/2006/metadata/properties" xmlns:ns2="2b2dfeed-2da1-4ef4-b600-f5543001ef98" xmlns:ns3="ed015050-a57a-4d39-9cd8-b09b64473eb7" targetNamespace="http://schemas.microsoft.com/office/2006/metadata/properties" ma:root="true" ma:fieldsID="201ee68f6898ad23f8753cba542e5bc7" ns2:_="" ns3:_="">
    <xsd:import namespace="2b2dfeed-2da1-4ef4-b600-f5543001ef98"/>
    <xsd:import namespace="ed015050-a57a-4d39-9cd8-b09b64473eb7"/>
    <xsd:element name="properties">
      <xsd:complexType>
        <xsd:sequence>
          <xsd:element name="documentManagement">
            <xsd:complexType>
              <xsd:all>
                <xsd:element ref="ns2:SharedWithUsers" minOccurs="0"/>
                <xsd:element ref="ns2:SharedWithDetails" minOccurs="0"/>
                <xsd:element ref="ns3:_ShortcutUr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015050-a57a-4d39-9cd8-b09b64473eb7" elementFormDefault="qualified">
    <xsd:import namespace="http://schemas.microsoft.com/office/2006/documentManagement/types"/>
    <xsd:import namespace="http://schemas.microsoft.com/office/infopath/2007/PartnerControls"/>
    <xsd:element name="_ShortcutUrl" ma:index="10"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efe5a390-2970-49e9-af59-9713de369ad9" Revision="1" Stencil="System.MyShapes" StencilVersion="1.0"/>
</Control>
</file>

<file path=customXml/item5.xml><?xml version="1.0" encoding="utf-8"?>
<Control xmlns="http://schemas.microsoft.com/VisualStudio/2011/storyboarding/control">
  <Id Name="efe5a390-2970-49e9-af59-9713de369ad9" Revision="1" Stencil="System.MyShapes" StencilVersion="1.0"/>
</Control>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p:properties xmlns:p="http://schemas.microsoft.com/office/2006/metadata/properties" xmlns:xsi="http://www.w3.org/2001/XMLSchema-instance" xmlns:pc="http://schemas.microsoft.com/office/infopath/2007/PartnerControls">
  <documentManagement>
    <SharedWithUsers xmlns="2b2dfeed-2da1-4ef4-b600-f5543001ef98">
      <UserInfo>
        <DisplayName/>
        <AccountId xsi:nil="true"/>
        <AccountType/>
      </UserInfo>
    </SharedWithUsers>
    <_ShortcutUrl xmlns="ed015050-a57a-4d39-9cd8-b09b64473eb7">
      <Url xsi:nil="true"/>
      <Description xsi:nil="true"/>
    </_ShortcutUrl>
  </documentManagement>
</p:properties>
</file>

<file path=customXml/itemProps1.xml><?xml version="1.0" encoding="utf-8"?>
<ds:datastoreItem xmlns:ds="http://schemas.openxmlformats.org/officeDocument/2006/customXml" ds:itemID="{D7B24E06-2C95-421F-900D-EF18D4D8F6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38fdfb1-c72d-48f1-a682-796c453965f8"/>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09F2354-96C1-4297-859C-D88A853443FE}">
  <ds:schemaRefs>
    <ds:schemaRef ds:uri="http://schemas.microsoft.com/VisualStudio/2011/storyboarding/control"/>
  </ds:schemaRefs>
</ds:datastoreItem>
</file>

<file path=customXml/itemProps3.xml><?xml version="1.0" encoding="utf-8"?>
<ds:datastoreItem xmlns:ds="http://schemas.openxmlformats.org/officeDocument/2006/customXml" ds:itemID="{E2D80EEE-13AE-464A-A252-3E3C532E44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ed015050-a57a-4d39-9cd8-b09b64473e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77D6579-22AD-4A80-9B8A-923346340664}">
  <ds:schemaRefs>
    <ds:schemaRef ds:uri="http://schemas.microsoft.com/VisualStudio/2011/storyboarding/control"/>
  </ds:schemaRefs>
</ds:datastoreItem>
</file>

<file path=customXml/itemProps5.xml><?xml version="1.0" encoding="utf-8"?>
<ds:datastoreItem xmlns:ds="http://schemas.openxmlformats.org/officeDocument/2006/customXml" ds:itemID="{0C038BC6-099D-45C9-AF1A-9A82EFED7BCA}">
  <ds:schemaRefs>
    <ds:schemaRef ds:uri="http://schemas.microsoft.com/VisualStudio/2011/storyboarding/control"/>
  </ds:schemaRefs>
</ds:datastoreItem>
</file>

<file path=customXml/itemProps6.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7.xml><?xml version="1.0" encoding="utf-8"?>
<ds:datastoreItem xmlns:ds="http://schemas.openxmlformats.org/officeDocument/2006/customXml" ds:itemID="{F990F116-B58F-4255-B05B-DA3808E0E5C6}">
  <ds:schemaRefs>
    <ds:schemaRef ds:uri="http://schemas.microsoft.com/office/2006/metadata/properties"/>
    <ds:schemaRef ds:uri="http://purl.org/dc/elements/1.1/"/>
    <ds:schemaRef ds:uri="2b2dfeed-2da1-4ef4-b600-f5543001ef98"/>
    <ds:schemaRef ds:uri="ed015050-a57a-4d39-9cd8-b09b64473eb7"/>
    <ds:schemaRef ds:uri="http://purl.org/dc/terms/"/>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Build_2015_Template</Template>
  <TotalTime>4667</TotalTime>
  <Words>6120</Words>
  <Application>Microsoft Office PowerPoint</Application>
  <PresentationFormat>Custom</PresentationFormat>
  <Paragraphs>835</Paragraphs>
  <Slides>54</Slides>
  <Notes>34</Notes>
  <HiddenSlides>0</HiddenSlides>
  <MMClips>0</MMClips>
  <ScaleCrop>false</ScaleCrop>
  <HeadingPairs>
    <vt:vector size="6" baseType="variant">
      <vt:variant>
        <vt:lpstr>Fonts Used</vt:lpstr>
      </vt:variant>
      <vt:variant>
        <vt:i4>15</vt:i4>
      </vt:variant>
      <vt:variant>
        <vt:lpstr>Theme</vt:lpstr>
      </vt:variant>
      <vt:variant>
        <vt:i4>11</vt:i4>
      </vt:variant>
      <vt:variant>
        <vt:lpstr>Slide Titles</vt:lpstr>
      </vt:variant>
      <vt:variant>
        <vt:i4>54</vt:i4>
      </vt:variant>
    </vt:vector>
  </HeadingPairs>
  <TitlesOfParts>
    <vt:vector size="80" baseType="lpstr">
      <vt:lpstr>Arial</vt:lpstr>
      <vt:lpstr>Avenir LT Pro 45 Book</vt:lpstr>
      <vt:lpstr>Calibri</vt:lpstr>
      <vt:lpstr>Consolas</vt:lpstr>
      <vt:lpstr>Mistral</vt:lpstr>
      <vt:lpstr>ＭＳ Ｐゴシック</vt:lpstr>
      <vt:lpstr>Segoe</vt:lpstr>
      <vt:lpstr>Segoe Semibold</vt:lpstr>
      <vt:lpstr>Segoe UI</vt:lpstr>
      <vt:lpstr>Segoe UI Light</vt:lpstr>
      <vt:lpstr>Segoe UI Semibold</vt:lpstr>
      <vt:lpstr>Segoe UI Semilight</vt:lpstr>
      <vt:lpstr>Segoe UI Symbol</vt:lpstr>
      <vt:lpstr>Times New Roman</vt:lpstr>
      <vt:lpstr>Wingdings</vt:lpstr>
      <vt:lpstr>5-30629_Build_Template_WHITE</vt:lpstr>
      <vt:lpstr>1_Metro_TT_Blue_16x9_02-12</vt:lpstr>
      <vt:lpstr>3_Metro_TT_Blue_16x9_02-12</vt:lpstr>
      <vt:lpstr>5_Metro_TT_Blue_16x9_02-12</vt:lpstr>
      <vt:lpstr>7_Metro_TT_Blue_16x9_02-12</vt:lpstr>
      <vt:lpstr>5-30629_Build_Template_DARK BLUE</vt:lpstr>
      <vt:lpstr>Metro_TT_Blue_16x9_02-12</vt:lpstr>
      <vt:lpstr>1_Windows Threshold</vt:lpstr>
      <vt:lpstr>1_5-30629_Build_Template_WHITE</vt:lpstr>
      <vt:lpstr>2_Windows Threshold</vt:lpstr>
      <vt:lpstr>2_Metro_TT_Blue_16x9_02-12</vt:lpstr>
      <vt:lpstr>PowerPoint Presentation</vt:lpstr>
      <vt:lpstr>Deep dive into background tasks in the Universal Windows Platform</vt:lpstr>
      <vt:lpstr>Matteo Pagani</vt:lpstr>
      <vt:lpstr>PowerPoint Presentation</vt:lpstr>
      <vt:lpstr>Agenda</vt:lpstr>
      <vt:lpstr>The application’s lifecycle</vt:lpstr>
      <vt:lpstr>When do Apps Run? </vt:lpstr>
      <vt:lpstr>Process Lifetime Walkthrough</vt:lpstr>
      <vt:lpstr>Suspend</vt:lpstr>
      <vt:lpstr>Suspend Under the Hood</vt:lpstr>
      <vt:lpstr>Termination</vt:lpstr>
      <vt:lpstr>Register for Suspend and Resume</vt:lpstr>
      <vt:lpstr>Handle termination</vt:lpstr>
      <vt:lpstr>Best Practices for Saving/Restoring State</vt:lpstr>
      <vt:lpstr>What if I need more time?</vt:lpstr>
      <vt:lpstr>Extended Execution</vt:lpstr>
      <vt:lpstr>Extended Execution details</vt:lpstr>
      <vt:lpstr>Extended Execution (1. wait!)</vt:lpstr>
      <vt:lpstr>Extended Execution (2. let me run)</vt:lpstr>
      <vt:lpstr>Demo Extended Execution</vt:lpstr>
      <vt:lpstr>Background tasks</vt:lpstr>
      <vt:lpstr>The App Lifecycle with Background Tasks</vt:lpstr>
      <vt:lpstr>Registration and Firing</vt:lpstr>
      <vt:lpstr>System Trigger in Manifest</vt:lpstr>
      <vt:lpstr>Triggers</vt:lpstr>
      <vt:lpstr>System Conditions</vt:lpstr>
      <vt:lpstr>Communication between App and Task</vt:lpstr>
      <vt:lpstr>Demo A simple background task</vt:lpstr>
      <vt:lpstr>Resource Management</vt:lpstr>
      <vt:lpstr>Background task best practices </vt:lpstr>
      <vt:lpstr>App services A special kind of background tasks</vt:lpstr>
      <vt:lpstr>Building a Web of Apps</vt:lpstr>
      <vt:lpstr>App to App in Windows 10</vt:lpstr>
      <vt:lpstr>App Service = ‘Web Services on device’</vt:lpstr>
      <vt:lpstr>Scenario: Bar Code Scanning</vt:lpstr>
      <vt:lpstr>Register an App Service</vt:lpstr>
      <vt:lpstr>Calling an App Service</vt:lpstr>
      <vt:lpstr>Getting Result from an App Service</vt:lpstr>
      <vt:lpstr>Demo App Service communication</vt:lpstr>
      <vt:lpstr>App Services challenges</vt:lpstr>
      <vt:lpstr>Demo App Service library</vt:lpstr>
      <vt:lpstr>App services Additional scenarios</vt:lpstr>
      <vt:lpstr>PowerPoint Presentation</vt:lpstr>
      <vt:lpstr>Before Windows 10</vt:lpstr>
      <vt:lpstr>Completing tasks in Cortana </vt:lpstr>
      <vt:lpstr>Background Voice Commands Architecture</vt:lpstr>
      <vt:lpstr>Demo Cortana</vt:lpstr>
      <vt:lpstr>Toast notifications – Before Windows 10</vt:lpstr>
      <vt:lpstr>Toast notifications in Windows 10</vt:lpstr>
      <vt:lpstr>Toast notifications in Windows 10</vt:lpstr>
      <vt:lpstr>Demo Toasts</vt:lpstr>
      <vt:lpstr>Debugging App Services</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Build 2015</dc:subject>
  <dc:creator>Andrew Clinick</dc:creator>
  <cp:keywords>Build 2015</cp:keywords>
  <dc:description>Template: Mitchell Derrey, Silver Fox Productions
Formatting: 
Audience Type:</dc:description>
  <cp:lastModifiedBy>Matteo Pagani</cp:lastModifiedBy>
  <cp:revision>122</cp:revision>
  <dcterms:created xsi:type="dcterms:W3CDTF">2015-04-07T19:39:07Z</dcterms:created>
  <dcterms:modified xsi:type="dcterms:W3CDTF">2016-02-23T14:23:06Z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0x0101000A655A170DB5584FB5BF1EFD28586C3A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y fmtid="{D5CDD505-2E9C-101B-9397-08002B2CF9AE}" pid="14" name="Tfs.IsStoryboard">
    <vt:bool>true</vt:bool>
  </property>
  <property fmtid="{D5CDD505-2E9C-101B-9397-08002B2CF9AE}" pid="15" name="_ShortcutUrl">
    <vt:lpwstr>, </vt:lpwstr>
  </property>
  <property fmtid="{D5CDD505-2E9C-101B-9397-08002B2CF9AE}" pid="16" name="Tfs.LastKnownPath">
    <vt:lpwstr>https://d.docs.live.net/4fcc3142559b8b11/Development/Sessioni/Microsoft/dotNetSpain%20Conference/Background%20tasks.pptx</vt:lpwstr>
  </property>
</Properties>
</file>